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forrester.com/category/hadoop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solutions.forrester.com/Global/FileLib/webinars/Big_Data_-_Gold_Rush_or_Illusion.pdf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54852" y="5498592"/>
            <a:ext cx="2880359" cy="716279"/>
          </a:xfrm>
          <a:custGeom>
            <a:avLst/>
            <a:gdLst>
              <a:gd name="connsiteX0" fmla="*/ 2874009 w 2880359"/>
              <a:gd name="connsiteY0" fmla="*/ 0 h 716279"/>
              <a:gd name="connsiteX1" fmla="*/ 2874009 w 2880359"/>
              <a:gd name="connsiteY1" fmla="*/ 0 h 716279"/>
              <a:gd name="connsiteX2" fmla="*/ 2752598 w 2880359"/>
              <a:gd name="connsiteY2" fmla="*/ 20192 h 716279"/>
              <a:gd name="connsiteX3" fmla="*/ 2629154 w 2880359"/>
              <a:gd name="connsiteY3" fmla="*/ 42545 h 716279"/>
              <a:gd name="connsiteX4" fmla="*/ 2503551 w 2880359"/>
              <a:gd name="connsiteY4" fmla="*/ 67183 h 716279"/>
              <a:gd name="connsiteX5" fmla="*/ 2373629 w 2880359"/>
              <a:gd name="connsiteY5" fmla="*/ 91770 h 716279"/>
              <a:gd name="connsiteX6" fmla="*/ 2241677 w 2880359"/>
              <a:gd name="connsiteY6" fmla="*/ 120865 h 716279"/>
              <a:gd name="connsiteX7" fmla="*/ 2105405 w 2880359"/>
              <a:gd name="connsiteY7" fmla="*/ 149974 h 716279"/>
              <a:gd name="connsiteX8" fmla="*/ 1967102 w 2880359"/>
              <a:gd name="connsiteY8" fmla="*/ 183540 h 716279"/>
              <a:gd name="connsiteX9" fmla="*/ 1824482 w 2880359"/>
              <a:gd name="connsiteY9" fmla="*/ 217119 h 716279"/>
              <a:gd name="connsiteX10" fmla="*/ 1824482 w 2880359"/>
              <a:gd name="connsiteY10" fmla="*/ 217119 h 716279"/>
              <a:gd name="connsiteX11" fmla="*/ 1566799 w 2880359"/>
              <a:gd name="connsiteY11" fmla="*/ 282028 h 716279"/>
              <a:gd name="connsiteX12" fmla="*/ 1315592 w 2880359"/>
              <a:gd name="connsiteY12" fmla="*/ 340233 h 716279"/>
              <a:gd name="connsiteX13" fmla="*/ 1075055 w 2880359"/>
              <a:gd name="connsiteY13" fmla="*/ 393954 h 716279"/>
              <a:gd name="connsiteX14" fmla="*/ 843025 w 2880359"/>
              <a:gd name="connsiteY14" fmla="*/ 445439 h 716279"/>
              <a:gd name="connsiteX15" fmla="*/ 621665 w 2880359"/>
              <a:gd name="connsiteY15" fmla="*/ 490207 h 716279"/>
              <a:gd name="connsiteX16" fmla="*/ 406653 w 2880359"/>
              <a:gd name="connsiteY16" fmla="*/ 530492 h 716279"/>
              <a:gd name="connsiteX17" fmla="*/ 200151 w 2880359"/>
              <a:gd name="connsiteY17" fmla="*/ 568540 h 716279"/>
              <a:gd name="connsiteX18" fmla="*/ 0 w 2880359"/>
              <a:gd name="connsiteY18" fmla="*/ 602119 h 716279"/>
              <a:gd name="connsiteX19" fmla="*/ 0 w 2880359"/>
              <a:gd name="connsiteY19" fmla="*/ 602119 h 716279"/>
              <a:gd name="connsiteX20" fmla="*/ 138429 w 2880359"/>
              <a:gd name="connsiteY20" fmla="*/ 622262 h 716279"/>
              <a:gd name="connsiteX21" fmla="*/ 270382 w 2880359"/>
              <a:gd name="connsiteY21" fmla="*/ 640169 h 716279"/>
              <a:gd name="connsiteX22" fmla="*/ 398145 w 2880359"/>
              <a:gd name="connsiteY22" fmla="*/ 655841 h 716279"/>
              <a:gd name="connsiteX23" fmla="*/ 523747 w 2880359"/>
              <a:gd name="connsiteY23" fmla="*/ 669277 h 716279"/>
              <a:gd name="connsiteX24" fmla="*/ 645032 w 2880359"/>
              <a:gd name="connsiteY24" fmla="*/ 682701 h 716279"/>
              <a:gd name="connsiteX25" fmla="*/ 762127 w 2880359"/>
              <a:gd name="connsiteY25" fmla="*/ 691654 h 716279"/>
              <a:gd name="connsiteX26" fmla="*/ 874902 w 2880359"/>
              <a:gd name="connsiteY26" fmla="*/ 700608 h 716279"/>
              <a:gd name="connsiteX27" fmla="*/ 985646 w 2880359"/>
              <a:gd name="connsiteY27" fmla="*/ 707326 h 716279"/>
              <a:gd name="connsiteX28" fmla="*/ 1094232 w 2880359"/>
              <a:gd name="connsiteY28" fmla="*/ 711796 h 716279"/>
              <a:gd name="connsiteX29" fmla="*/ 1198499 w 2880359"/>
              <a:gd name="connsiteY29" fmla="*/ 714044 h 716279"/>
              <a:gd name="connsiteX30" fmla="*/ 1298575 w 2880359"/>
              <a:gd name="connsiteY30" fmla="*/ 716279 h 716279"/>
              <a:gd name="connsiteX31" fmla="*/ 1396492 w 2880359"/>
              <a:gd name="connsiteY31" fmla="*/ 716279 h 716279"/>
              <a:gd name="connsiteX32" fmla="*/ 1492377 w 2880359"/>
              <a:gd name="connsiteY32" fmla="*/ 714044 h 716279"/>
              <a:gd name="connsiteX33" fmla="*/ 1585975 w 2880359"/>
              <a:gd name="connsiteY33" fmla="*/ 711796 h 716279"/>
              <a:gd name="connsiteX34" fmla="*/ 1675383 w 2880359"/>
              <a:gd name="connsiteY34" fmla="*/ 707326 h 716279"/>
              <a:gd name="connsiteX35" fmla="*/ 1762759 w 2880359"/>
              <a:gd name="connsiteY35" fmla="*/ 700608 h 716279"/>
              <a:gd name="connsiteX36" fmla="*/ 1845691 w 2880359"/>
              <a:gd name="connsiteY36" fmla="*/ 693889 h 716279"/>
              <a:gd name="connsiteX37" fmla="*/ 1928749 w 2880359"/>
              <a:gd name="connsiteY37" fmla="*/ 684936 h 716279"/>
              <a:gd name="connsiteX38" fmla="*/ 2007489 w 2880359"/>
              <a:gd name="connsiteY38" fmla="*/ 673747 h 716279"/>
              <a:gd name="connsiteX39" fmla="*/ 2086229 w 2880359"/>
              <a:gd name="connsiteY39" fmla="*/ 662559 h 716279"/>
              <a:gd name="connsiteX40" fmla="*/ 2160778 w 2880359"/>
              <a:gd name="connsiteY40" fmla="*/ 649122 h 716279"/>
              <a:gd name="connsiteX41" fmla="*/ 2235327 w 2880359"/>
              <a:gd name="connsiteY41" fmla="*/ 635698 h 716279"/>
              <a:gd name="connsiteX42" fmla="*/ 2305557 w 2880359"/>
              <a:gd name="connsiteY42" fmla="*/ 620026 h 716279"/>
              <a:gd name="connsiteX43" fmla="*/ 2375789 w 2880359"/>
              <a:gd name="connsiteY43" fmla="*/ 604355 h 716279"/>
              <a:gd name="connsiteX44" fmla="*/ 2443988 w 2880359"/>
              <a:gd name="connsiteY44" fmla="*/ 586447 h 716279"/>
              <a:gd name="connsiteX45" fmla="*/ 2509901 w 2880359"/>
              <a:gd name="connsiteY45" fmla="*/ 568540 h 716279"/>
              <a:gd name="connsiteX46" fmla="*/ 2573782 w 2880359"/>
              <a:gd name="connsiteY46" fmla="*/ 548398 h 716279"/>
              <a:gd name="connsiteX47" fmla="*/ 2637663 w 2880359"/>
              <a:gd name="connsiteY47" fmla="*/ 528256 h 716279"/>
              <a:gd name="connsiteX48" fmla="*/ 2759075 w 2880359"/>
              <a:gd name="connsiteY48" fmla="*/ 483489 h 716279"/>
              <a:gd name="connsiteX49" fmla="*/ 2876042 w 2880359"/>
              <a:gd name="connsiteY49" fmla="*/ 436486 h 716279"/>
              <a:gd name="connsiteX50" fmla="*/ 2876042 w 2880359"/>
              <a:gd name="connsiteY50" fmla="*/ 436486 h 716279"/>
              <a:gd name="connsiteX51" fmla="*/ 2880359 w 2880359"/>
              <a:gd name="connsiteY51" fmla="*/ 434238 h 716279"/>
              <a:gd name="connsiteX52" fmla="*/ 2880359 w 2880359"/>
              <a:gd name="connsiteY52" fmla="*/ 434238 h 716279"/>
              <a:gd name="connsiteX53" fmla="*/ 2880359 w 2880359"/>
              <a:gd name="connsiteY53" fmla="*/ 0 h 716279"/>
              <a:gd name="connsiteX54" fmla="*/ 2880359 w 2880359"/>
              <a:gd name="connsiteY54" fmla="*/ 0 h 716279"/>
              <a:gd name="connsiteX55" fmla="*/ 2874009 w 2880359"/>
              <a:gd name="connsiteY55" fmla="*/ 0 h 716279"/>
              <a:gd name="connsiteX56" fmla="*/ 2874009 w 2880359"/>
              <a:gd name="connsiteY56" fmla="*/ 0 h 71627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80359" h="716279">
                <a:moveTo>
                  <a:pt x="2874009" y="0"/>
                </a:moveTo>
                <a:lnTo>
                  <a:pt x="2874009" y="0"/>
                </a:lnTo>
                <a:lnTo>
                  <a:pt x="2752598" y="20192"/>
                </a:lnTo>
                <a:lnTo>
                  <a:pt x="2629154" y="42545"/>
                </a:lnTo>
                <a:lnTo>
                  <a:pt x="2503551" y="67183"/>
                </a:lnTo>
                <a:lnTo>
                  <a:pt x="2373629" y="91770"/>
                </a:lnTo>
                <a:lnTo>
                  <a:pt x="2241677" y="120865"/>
                </a:lnTo>
                <a:lnTo>
                  <a:pt x="2105405" y="149974"/>
                </a:lnTo>
                <a:lnTo>
                  <a:pt x="1967102" y="183540"/>
                </a:lnTo>
                <a:lnTo>
                  <a:pt x="1824482" y="217119"/>
                </a:lnTo>
                <a:lnTo>
                  <a:pt x="1824482" y="217119"/>
                </a:lnTo>
                <a:lnTo>
                  <a:pt x="1566799" y="282028"/>
                </a:lnTo>
                <a:lnTo>
                  <a:pt x="1315592" y="340233"/>
                </a:lnTo>
                <a:lnTo>
                  <a:pt x="1075055" y="393954"/>
                </a:lnTo>
                <a:lnTo>
                  <a:pt x="843025" y="445439"/>
                </a:lnTo>
                <a:lnTo>
                  <a:pt x="621665" y="490207"/>
                </a:lnTo>
                <a:lnTo>
                  <a:pt x="406653" y="530492"/>
                </a:lnTo>
                <a:lnTo>
                  <a:pt x="200151" y="568540"/>
                </a:lnTo>
                <a:lnTo>
                  <a:pt x="0" y="602119"/>
                </a:lnTo>
                <a:lnTo>
                  <a:pt x="0" y="602119"/>
                </a:lnTo>
                <a:lnTo>
                  <a:pt x="138429" y="622262"/>
                </a:lnTo>
                <a:lnTo>
                  <a:pt x="270382" y="640169"/>
                </a:lnTo>
                <a:lnTo>
                  <a:pt x="398145" y="655841"/>
                </a:lnTo>
                <a:lnTo>
                  <a:pt x="523747" y="669277"/>
                </a:lnTo>
                <a:lnTo>
                  <a:pt x="645032" y="682701"/>
                </a:lnTo>
                <a:lnTo>
                  <a:pt x="762127" y="691654"/>
                </a:lnTo>
                <a:lnTo>
                  <a:pt x="874902" y="700608"/>
                </a:lnTo>
                <a:lnTo>
                  <a:pt x="985646" y="707326"/>
                </a:lnTo>
                <a:lnTo>
                  <a:pt x="1094232" y="711796"/>
                </a:lnTo>
                <a:lnTo>
                  <a:pt x="1198499" y="714044"/>
                </a:lnTo>
                <a:lnTo>
                  <a:pt x="1298575" y="716279"/>
                </a:lnTo>
                <a:lnTo>
                  <a:pt x="1396492" y="716279"/>
                </a:lnTo>
                <a:lnTo>
                  <a:pt x="1492377" y="714044"/>
                </a:lnTo>
                <a:lnTo>
                  <a:pt x="1585975" y="711796"/>
                </a:lnTo>
                <a:lnTo>
                  <a:pt x="1675383" y="707326"/>
                </a:lnTo>
                <a:lnTo>
                  <a:pt x="1762759" y="700608"/>
                </a:lnTo>
                <a:lnTo>
                  <a:pt x="1845691" y="693889"/>
                </a:lnTo>
                <a:lnTo>
                  <a:pt x="1928749" y="684936"/>
                </a:lnTo>
                <a:lnTo>
                  <a:pt x="2007489" y="673747"/>
                </a:lnTo>
                <a:lnTo>
                  <a:pt x="2086229" y="662559"/>
                </a:lnTo>
                <a:lnTo>
                  <a:pt x="2160778" y="649122"/>
                </a:lnTo>
                <a:lnTo>
                  <a:pt x="2235327" y="635698"/>
                </a:lnTo>
                <a:lnTo>
                  <a:pt x="2305557" y="620026"/>
                </a:lnTo>
                <a:lnTo>
                  <a:pt x="2375789" y="604355"/>
                </a:lnTo>
                <a:lnTo>
                  <a:pt x="2443988" y="586447"/>
                </a:lnTo>
                <a:lnTo>
                  <a:pt x="2509901" y="568540"/>
                </a:lnTo>
                <a:lnTo>
                  <a:pt x="2573782" y="548398"/>
                </a:lnTo>
                <a:lnTo>
                  <a:pt x="2637663" y="528256"/>
                </a:lnTo>
                <a:lnTo>
                  <a:pt x="2759075" y="483489"/>
                </a:lnTo>
                <a:lnTo>
                  <a:pt x="2876042" y="436486"/>
                </a:lnTo>
                <a:lnTo>
                  <a:pt x="2876042" y="436486"/>
                </a:lnTo>
                <a:lnTo>
                  <a:pt x="2880359" y="434238"/>
                </a:lnTo>
                <a:lnTo>
                  <a:pt x="2880359" y="434238"/>
                </a:lnTo>
                <a:lnTo>
                  <a:pt x="2880359" y="0"/>
                </a:lnTo>
                <a:lnTo>
                  <a:pt x="2880359" y="0"/>
                </a:lnTo>
                <a:lnTo>
                  <a:pt x="2874009" y="0"/>
                </a:lnTo>
                <a:lnTo>
                  <a:pt x="2874009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22804" y="5370576"/>
            <a:ext cx="5551931" cy="851915"/>
          </a:xfrm>
          <a:custGeom>
            <a:avLst/>
            <a:gdLst>
              <a:gd name="connsiteX0" fmla="*/ 5551931 w 5551931"/>
              <a:gd name="connsiteY0" fmla="*/ 798245 h 851915"/>
              <a:gd name="connsiteX1" fmla="*/ 5551931 w 5551931"/>
              <a:gd name="connsiteY1" fmla="*/ 798245 h 851915"/>
              <a:gd name="connsiteX2" fmla="*/ 5430647 w 5551931"/>
              <a:gd name="connsiteY2" fmla="*/ 782599 h 851915"/>
              <a:gd name="connsiteX3" fmla="*/ 5305043 w 5551931"/>
              <a:gd name="connsiteY3" fmla="*/ 766952 h 851915"/>
              <a:gd name="connsiteX4" fmla="*/ 5043169 w 5551931"/>
              <a:gd name="connsiteY4" fmla="*/ 728941 h 851915"/>
              <a:gd name="connsiteX5" fmla="*/ 4766437 w 5551931"/>
              <a:gd name="connsiteY5" fmla="*/ 681977 h 851915"/>
              <a:gd name="connsiteX6" fmla="*/ 4474717 w 5551931"/>
              <a:gd name="connsiteY6" fmla="*/ 630554 h 851915"/>
              <a:gd name="connsiteX7" fmla="*/ 4166107 w 5551931"/>
              <a:gd name="connsiteY7" fmla="*/ 567944 h 851915"/>
              <a:gd name="connsiteX8" fmla="*/ 3840353 w 5551931"/>
              <a:gd name="connsiteY8" fmla="*/ 498627 h 851915"/>
              <a:gd name="connsiteX9" fmla="*/ 3497579 w 5551931"/>
              <a:gd name="connsiteY9" fmla="*/ 418134 h 851915"/>
              <a:gd name="connsiteX10" fmla="*/ 3135756 w 5551931"/>
              <a:gd name="connsiteY10" fmla="*/ 330924 h 851915"/>
              <a:gd name="connsiteX11" fmla="*/ 3135756 w 5551931"/>
              <a:gd name="connsiteY11" fmla="*/ 330924 h 851915"/>
              <a:gd name="connsiteX12" fmla="*/ 2993136 w 5551931"/>
              <a:gd name="connsiteY12" fmla="*/ 297383 h 851915"/>
              <a:gd name="connsiteX13" fmla="*/ 2854705 w 5551931"/>
              <a:gd name="connsiteY13" fmla="*/ 263842 h 851915"/>
              <a:gd name="connsiteX14" fmla="*/ 2720594 w 5551931"/>
              <a:gd name="connsiteY14" fmla="*/ 234784 h 851915"/>
              <a:gd name="connsiteX15" fmla="*/ 2586481 w 5551931"/>
              <a:gd name="connsiteY15" fmla="*/ 205740 h 851915"/>
              <a:gd name="connsiteX16" fmla="*/ 2456687 w 5551931"/>
              <a:gd name="connsiteY16" fmla="*/ 181102 h 851915"/>
              <a:gd name="connsiteX17" fmla="*/ 2331085 w 5551931"/>
              <a:gd name="connsiteY17" fmla="*/ 156464 h 851915"/>
              <a:gd name="connsiteX18" fmla="*/ 2207514 w 5551931"/>
              <a:gd name="connsiteY18" fmla="*/ 134111 h 851915"/>
              <a:gd name="connsiteX19" fmla="*/ 2086229 w 5551931"/>
              <a:gd name="connsiteY19" fmla="*/ 114045 h 851915"/>
              <a:gd name="connsiteX20" fmla="*/ 1969135 w 5551931"/>
              <a:gd name="connsiteY20" fmla="*/ 96139 h 851915"/>
              <a:gd name="connsiteX21" fmla="*/ 1852040 w 5551931"/>
              <a:gd name="connsiteY21" fmla="*/ 80517 h 851915"/>
              <a:gd name="connsiteX22" fmla="*/ 1630679 w 5551931"/>
              <a:gd name="connsiteY22" fmla="*/ 51434 h 851915"/>
              <a:gd name="connsiteX23" fmla="*/ 1419859 w 5551931"/>
              <a:gd name="connsiteY23" fmla="*/ 31241 h 851915"/>
              <a:gd name="connsiteX24" fmla="*/ 1221994 w 5551931"/>
              <a:gd name="connsiteY24" fmla="*/ 15620 h 851915"/>
              <a:gd name="connsiteX25" fmla="*/ 1032509 w 5551931"/>
              <a:gd name="connsiteY25" fmla="*/ 4445 h 851915"/>
              <a:gd name="connsiteX26" fmla="*/ 853694 w 5551931"/>
              <a:gd name="connsiteY26" fmla="*/ 0 h 851915"/>
              <a:gd name="connsiteX27" fmla="*/ 685418 w 5551931"/>
              <a:gd name="connsiteY27" fmla="*/ 0 h 851915"/>
              <a:gd name="connsiteX28" fmla="*/ 527938 w 5551931"/>
              <a:gd name="connsiteY28" fmla="*/ 4445 h 851915"/>
              <a:gd name="connsiteX29" fmla="*/ 381000 w 5551931"/>
              <a:gd name="connsiteY29" fmla="*/ 11176 h 851915"/>
              <a:gd name="connsiteX30" fmla="*/ 244855 w 5551931"/>
              <a:gd name="connsiteY30" fmla="*/ 22352 h 851915"/>
              <a:gd name="connsiteX31" fmla="*/ 117093 w 5551931"/>
              <a:gd name="connsiteY31" fmla="*/ 35814 h 851915"/>
              <a:gd name="connsiteX32" fmla="*/ 0 w 5551931"/>
              <a:gd name="connsiteY32" fmla="*/ 53720 h 851915"/>
              <a:gd name="connsiteX33" fmla="*/ 0 w 5551931"/>
              <a:gd name="connsiteY33" fmla="*/ 53720 h 851915"/>
              <a:gd name="connsiteX34" fmla="*/ 163956 w 5551931"/>
              <a:gd name="connsiteY34" fmla="*/ 73786 h 851915"/>
              <a:gd name="connsiteX35" fmla="*/ 334263 w 5551931"/>
              <a:gd name="connsiteY35" fmla="*/ 96139 h 851915"/>
              <a:gd name="connsiteX36" fmla="*/ 510920 w 5551931"/>
              <a:gd name="connsiteY36" fmla="*/ 125221 h 851915"/>
              <a:gd name="connsiteX37" fmla="*/ 693928 w 5551931"/>
              <a:gd name="connsiteY37" fmla="*/ 156464 h 851915"/>
              <a:gd name="connsiteX38" fmla="*/ 883411 w 5551931"/>
              <a:gd name="connsiteY38" fmla="*/ 194564 h 851915"/>
              <a:gd name="connsiteX39" fmla="*/ 1079246 w 5551931"/>
              <a:gd name="connsiteY39" fmla="*/ 234784 h 851915"/>
              <a:gd name="connsiteX40" fmla="*/ 1283716 w 5551931"/>
              <a:gd name="connsiteY40" fmla="*/ 279501 h 851915"/>
              <a:gd name="connsiteX41" fmla="*/ 1492249 w 5551931"/>
              <a:gd name="connsiteY41" fmla="*/ 330924 h 851915"/>
              <a:gd name="connsiteX42" fmla="*/ 1492249 w 5551931"/>
              <a:gd name="connsiteY42" fmla="*/ 330924 h 851915"/>
              <a:gd name="connsiteX43" fmla="*/ 1869059 w 5551931"/>
              <a:gd name="connsiteY43" fmla="*/ 422605 h 851915"/>
              <a:gd name="connsiteX44" fmla="*/ 2226690 w 5551931"/>
              <a:gd name="connsiteY44" fmla="*/ 503097 h 851915"/>
              <a:gd name="connsiteX45" fmla="*/ 2563114 w 5551931"/>
              <a:gd name="connsiteY45" fmla="*/ 576884 h 851915"/>
              <a:gd name="connsiteX46" fmla="*/ 2726944 w 5551931"/>
              <a:gd name="connsiteY46" fmla="*/ 608190 h 851915"/>
              <a:gd name="connsiteX47" fmla="*/ 2882391 w 5551931"/>
              <a:gd name="connsiteY47" fmla="*/ 639495 h 851915"/>
              <a:gd name="connsiteX48" fmla="*/ 3035680 w 5551931"/>
              <a:gd name="connsiteY48" fmla="*/ 668566 h 851915"/>
              <a:gd name="connsiteX49" fmla="*/ 3184652 w 5551931"/>
              <a:gd name="connsiteY49" fmla="*/ 693165 h 851915"/>
              <a:gd name="connsiteX50" fmla="*/ 3329431 w 5551931"/>
              <a:gd name="connsiteY50" fmla="*/ 717753 h 851915"/>
              <a:gd name="connsiteX51" fmla="*/ 3469894 w 5551931"/>
              <a:gd name="connsiteY51" fmla="*/ 740118 h 851915"/>
              <a:gd name="connsiteX52" fmla="*/ 3606165 w 5551931"/>
              <a:gd name="connsiteY52" fmla="*/ 757999 h 851915"/>
              <a:gd name="connsiteX53" fmla="*/ 3738244 w 5551931"/>
              <a:gd name="connsiteY53" fmla="*/ 775893 h 851915"/>
              <a:gd name="connsiteX54" fmla="*/ 3865879 w 5551931"/>
              <a:gd name="connsiteY54" fmla="*/ 791540 h 851915"/>
              <a:gd name="connsiteX55" fmla="*/ 3991482 w 5551931"/>
              <a:gd name="connsiteY55" fmla="*/ 807199 h 851915"/>
              <a:gd name="connsiteX56" fmla="*/ 4112894 w 5551931"/>
              <a:gd name="connsiteY56" fmla="*/ 818375 h 851915"/>
              <a:gd name="connsiteX57" fmla="*/ 4229989 w 5551931"/>
              <a:gd name="connsiteY57" fmla="*/ 827316 h 851915"/>
              <a:gd name="connsiteX58" fmla="*/ 4342765 w 5551931"/>
              <a:gd name="connsiteY58" fmla="*/ 836269 h 851915"/>
              <a:gd name="connsiteX59" fmla="*/ 4453509 w 5551931"/>
              <a:gd name="connsiteY59" fmla="*/ 842974 h 851915"/>
              <a:gd name="connsiteX60" fmla="*/ 4562093 w 5551931"/>
              <a:gd name="connsiteY60" fmla="*/ 847445 h 851915"/>
              <a:gd name="connsiteX61" fmla="*/ 4666361 w 5551931"/>
              <a:gd name="connsiteY61" fmla="*/ 851915 h 851915"/>
              <a:gd name="connsiteX62" fmla="*/ 4766437 w 5551931"/>
              <a:gd name="connsiteY62" fmla="*/ 851915 h 851915"/>
              <a:gd name="connsiteX63" fmla="*/ 4864353 w 5551931"/>
              <a:gd name="connsiteY63" fmla="*/ 851915 h 851915"/>
              <a:gd name="connsiteX64" fmla="*/ 4960112 w 5551931"/>
              <a:gd name="connsiteY64" fmla="*/ 849680 h 851915"/>
              <a:gd name="connsiteX65" fmla="*/ 5051679 w 5551931"/>
              <a:gd name="connsiteY65" fmla="*/ 847445 h 851915"/>
              <a:gd name="connsiteX66" fmla="*/ 5141087 w 5551931"/>
              <a:gd name="connsiteY66" fmla="*/ 842974 h 851915"/>
              <a:gd name="connsiteX67" fmla="*/ 5228336 w 5551931"/>
              <a:gd name="connsiteY67" fmla="*/ 836269 h 851915"/>
              <a:gd name="connsiteX68" fmla="*/ 5313553 w 5551931"/>
              <a:gd name="connsiteY68" fmla="*/ 827316 h 851915"/>
              <a:gd name="connsiteX69" fmla="*/ 5394452 w 5551931"/>
              <a:gd name="connsiteY69" fmla="*/ 818375 h 851915"/>
              <a:gd name="connsiteX70" fmla="*/ 5475350 w 5551931"/>
              <a:gd name="connsiteY70" fmla="*/ 809434 h 851915"/>
              <a:gd name="connsiteX71" fmla="*/ 5551931 w 5551931"/>
              <a:gd name="connsiteY71" fmla="*/ 798245 h 851915"/>
              <a:gd name="connsiteX72" fmla="*/ 5551931 w 5551931"/>
              <a:gd name="connsiteY72" fmla="*/ 798245 h 85191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51931" h="851915">
                <a:moveTo>
                  <a:pt x="5551931" y="798245"/>
                </a:moveTo>
                <a:lnTo>
                  <a:pt x="5551931" y="798245"/>
                </a:lnTo>
                <a:lnTo>
                  <a:pt x="5430647" y="782599"/>
                </a:lnTo>
                <a:lnTo>
                  <a:pt x="5305043" y="766952"/>
                </a:lnTo>
                <a:lnTo>
                  <a:pt x="5043169" y="728941"/>
                </a:lnTo>
                <a:lnTo>
                  <a:pt x="4766437" y="681977"/>
                </a:lnTo>
                <a:lnTo>
                  <a:pt x="4474717" y="630554"/>
                </a:lnTo>
                <a:lnTo>
                  <a:pt x="4166107" y="567944"/>
                </a:lnTo>
                <a:lnTo>
                  <a:pt x="3840353" y="498627"/>
                </a:lnTo>
                <a:lnTo>
                  <a:pt x="3497579" y="418134"/>
                </a:lnTo>
                <a:lnTo>
                  <a:pt x="3135756" y="330924"/>
                </a:lnTo>
                <a:lnTo>
                  <a:pt x="3135756" y="330924"/>
                </a:lnTo>
                <a:lnTo>
                  <a:pt x="2993136" y="297383"/>
                </a:lnTo>
                <a:lnTo>
                  <a:pt x="2854705" y="263842"/>
                </a:lnTo>
                <a:lnTo>
                  <a:pt x="2720594" y="234784"/>
                </a:lnTo>
                <a:lnTo>
                  <a:pt x="2586481" y="205740"/>
                </a:lnTo>
                <a:lnTo>
                  <a:pt x="2456687" y="181102"/>
                </a:lnTo>
                <a:lnTo>
                  <a:pt x="2331085" y="156464"/>
                </a:lnTo>
                <a:lnTo>
                  <a:pt x="2207514" y="134111"/>
                </a:lnTo>
                <a:lnTo>
                  <a:pt x="2086229" y="114045"/>
                </a:lnTo>
                <a:lnTo>
                  <a:pt x="1969135" y="96139"/>
                </a:lnTo>
                <a:lnTo>
                  <a:pt x="1852040" y="80517"/>
                </a:lnTo>
                <a:lnTo>
                  <a:pt x="1630679" y="51434"/>
                </a:lnTo>
                <a:lnTo>
                  <a:pt x="1419859" y="31241"/>
                </a:lnTo>
                <a:lnTo>
                  <a:pt x="1221994" y="15620"/>
                </a:lnTo>
                <a:lnTo>
                  <a:pt x="1032509" y="4445"/>
                </a:lnTo>
                <a:lnTo>
                  <a:pt x="853694" y="0"/>
                </a:lnTo>
                <a:lnTo>
                  <a:pt x="685418" y="0"/>
                </a:lnTo>
                <a:lnTo>
                  <a:pt x="527938" y="4445"/>
                </a:lnTo>
                <a:lnTo>
                  <a:pt x="381000" y="11176"/>
                </a:lnTo>
                <a:lnTo>
                  <a:pt x="244855" y="22352"/>
                </a:lnTo>
                <a:lnTo>
                  <a:pt x="117093" y="35814"/>
                </a:lnTo>
                <a:lnTo>
                  <a:pt x="0" y="53720"/>
                </a:lnTo>
                <a:lnTo>
                  <a:pt x="0" y="53720"/>
                </a:lnTo>
                <a:lnTo>
                  <a:pt x="163956" y="73786"/>
                </a:lnTo>
                <a:lnTo>
                  <a:pt x="334263" y="96139"/>
                </a:lnTo>
                <a:lnTo>
                  <a:pt x="510920" y="125221"/>
                </a:lnTo>
                <a:lnTo>
                  <a:pt x="693928" y="156464"/>
                </a:lnTo>
                <a:lnTo>
                  <a:pt x="883411" y="194564"/>
                </a:lnTo>
                <a:lnTo>
                  <a:pt x="1079246" y="234784"/>
                </a:lnTo>
                <a:lnTo>
                  <a:pt x="1283716" y="279501"/>
                </a:lnTo>
                <a:lnTo>
                  <a:pt x="1492249" y="330924"/>
                </a:lnTo>
                <a:lnTo>
                  <a:pt x="1492249" y="330924"/>
                </a:lnTo>
                <a:lnTo>
                  <a:pt x="1869059" y="422605"/>
                </a:lnTo>
                <a:lnTo>
                  <a:pt x="2226690" y="503097"/>
                </a:lnTo>
                <a:lnTo>
                  <a:pt x="2563114" y="576884"/>
                </a:lnTo>
                <a:lnTo>
                  <a:pt x="2726944" y="608190"/>
                </a:lnTo>
                <a:lnTo>
                  <a:pt x="2882391" y="639495"/>
                </a:lnTo>
                <a:lnTo>
                  <a:pt x="3035680" y="668566"/>
                </a:lnTo>
                <a:lnTo>
                  <a:pt x="3184652" y="693165"/>
                </a:lnTo>
                <a:lnTo>
                  <a:pt x="3329431" y="717753"/>
                </a:lnTo>
                <a:lnTo>
                  <a:pt x="3469894" y="740118"/>
                </a:lnTo>
                <a:lnTo>
                  <a:pt x="3606165" y="757999"/>
                </a:lnTo>
                <a:lnTo>
                  <a:pt x="3738244" y="775893"/>
                </a:lnTo>
                <a:lnTo>
                  <a:pt x="3865879" y="791540"/>
                </a:lnTo>
                <a:lnTo>
                  <a:pt x="3991482" y="807199"/>
                </a:lnTo>
                <a:lnTo>
                  <a:pt x="4112894" y="818375"/>
                </a:lnTo>
                <a:lnTo>
                  <a:pt x="4229989" y="827316"/>
                </a:lnTo>
                <a:lnTo>
                  <a:pt x="4342765" y="836269"/>
                </a:lnTo>
                <a:lnTo>
                  <a:pt x="4453509" y="842974"/>
                </a:lnTo>
                <a:lnTo>
                  <a:pt x="4562093" y="847445"/>
                </a:lnTo>
                <a:lnTo>
                  <a:pt x="4666361" y="851915"/>
                </a:lnTo>
                <a:lnTo>
                  <a:pt x="4766437" y="851915"/>
                </a:lnTo>
                <a:lnTo>
                  <a:pt x="4864353" y="851915"/>
                </a:lnTo>
                <a:lnTo>
                  <a:pt x="4960112" y="849680"/>
                </a:lnTo>
                <a:lnTo>
                  <a:pt x="5051679" y="847445"/>
                </a:lnTo>
                <a:lnTo>
                  <a:pt x="5141087" y="842974"/>
                </a:lnTo>
                <a:lnTo>
                  <a:pt x="5228336" y="836269"/>
                </a:lnTo>
                <a:lnTo>
                  <a:pt x="5313553" y="827316"/>
                </a:lnTo>
                <a:lnTo>
                  <a:pt x="5394452" y="818375"/>
                </a:lnTo>
                <a:lnTo>
                  <a:pt x="5475350" y="809434"/>
                </a:lnTo>
                <a:lnTo>
                  <a:pt x="5551931" y="798245"/>
                </a:lnTo>
                <a:lnTo>
                  <a:pt x="5551931" y="798245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6004" y="5377180"/>
            <a:ext cx="5488431" cy="788416"/>
          </a:xfrm>
          <a:custGeom>
            <a:avLst/>
            <a:gdLst>
              <a:gd name="connsiteX0" fmla="*/ 6350 w 5488431"/>
              <a:gd name="connsiteY0" fmla="*/ 84582 h 788416"/>
              <a:gd name="connsiteX1" fmla="*/ 6350 w 5488431"/>
              <a:gd name="connsiteY1" fmla="*/ 84582 h 788416"/>
              <a:gd name="connsiteX2" fmla="*/ 25526 w 5488431"/>
              <a:gd name="connsiteY2" fmla="*/ 80137 h 788416"/>
              <a:gd name="connsiteX3" fmla="*/ 82930 w 5488431"/>
              <a:gd name="connsiteY3" fmla="*/ 68961 h 788416"/>
              <a:gd name="connsiteX4" fmla="*/ 180975 w 5488431"/>
              <a:gd name="connsiteY4" fmla="*/ 53340 h 788416"/>
              <a:gd name="connsiteX5" fmla="*/ 244855 w 5488431"/>
              <a:gd name="connsiteY5" fmla="*/ 44323 h 788416"/>
              <a:gd name="connsiteX6" fmla="*/ 319278 w 5488431"/>
              <a:gd name="connsiteY6" fmla="*/ 35433 h 788416"/>
              <a:gd name="connsiteX7" fmla="*/ 402335 w 5488431"/>
              <a:gd name="connsiteY7" fmla="*/ 28702 h 788416"/>
              <a:gd name="connsiteX8" fmla="*/ 498094 w 5488431"/>
              <a:gd name="connsiteY8" fmla="*/ 21971 h 788416"/>
              <a:gd name="connsiteX9" fmla="*/ 602487 w 5488431"/>
              <a:gd name="connsiteY9" fmla="*/ 15240 h 788416"/>
              <a:gd name="connsiteX10" fmla="*/ 719581 w 5488431"/>
              <a:gd name="connsiteY10" fmla="*/ 10795 h 788416"/>
              <a:gd name="connsiteX11" fmla="*/ 847344 w 5488431"/>
              <a:gd name="connsiteY11" fmla="*/ 8636 h 788416"/>
              <a:gd name="connsiteX12" fmla="*/ 985647 w 5488431"/>
              <a:gd name="connsiteY12" fmla="*/ 6350 h 788416"/>
              <a:gd name="connsiteX13" fmla="*/ 1134744 w 5488431"/>
              <a:gd name="connsiteY13" fmla="*/ 8636 h 788416"/>
              <a:gd name="connsiteX14" fmla="*/ 1294384 w 5488431"/>
              <a:gd name="connsiteY14" fmla="*/ 13080 h 788416"/>
              <a:gd name="connsiteX15" fmla="*/ 1466849 w 5488431"/>
              <a:gd name="connsiteY15" fmla="*/ 21971 h 788416"/>
              <a:gd name="connsiteX16" fmla="*/ 1649984 w 5488431"/>
              <a:gd name="connsiteY16" fmla="*/ 33147 h 788416"/>
              <a:gd name="connsiteX17" fmla="*/ 1843659 w 5488431"/>
              <a:gd name="connsiteY17" fmla="*/ 51053 h 788416"/>
              <a:gd name="connsiteX18" fmla="*/ 2050160 w 5488431"/>
              <a:gd name="connsiteY18" fmla="*/ 71120 h 788416"/>
              <a:gd name="connsiteX19" fmla="*/ 2269490 w 5488431"/>
              <a:gd name="connsiteY19" fmla="*/ 95758 h 788416"/>
              <a:gd name="connsiteX20" fmla="*/ 2499359 w 5488431"/>
              <a:gd name="connsiteY20" fmla="*/ 124841 h 788416"/>
              <a:gd name="connsiteX21" fmla="*/ 2742056 w 5488431"/>
              <a:gd name="connsiteY21" fmla="*/ 160654 h 788416"/>
              <a:gd name="connsiteX22" fmla="*/ 2995421 w 5488431"/>
              <a:gd name="connsiteY22" fmla="*/ 200787 h 788416"/>
              <a:gd name="connsiteX23" fmla="*/ 3261614 w 5488431"/>
              <a:gd name="connsiteY23" fmla="*/ 247777 h 788416"/>
              <a:gd name="connsiteX24" fmla="*/ 3540505 w 5488431"/>
              <a:gd name="connsiteY24" fmla="*/ 303669 h 788416"/>
              <a:gd name="connsiteX25" fmla="*/ 3832098 w 5488431"/>
              <a:gd name="connsiteY25" fmla="*/ 364032 h 788416"/>
              <a:gd name="connsiteX26" fmla="*/ 4136517 w 5488431"/>
              <a:gd name="connsiteY26" fmla="*/ 431088 h 788416"/>
              <a:gd name="connsiteX27" fmla="*/ 4453763 w 5488431"/>
              <a:gd name="connsiteY27" fmla="*/ 507098 h 788416"/>
              <a:gd name="connsiteX28" fmla="*/ 4783836 w 5488431"/>
              <a:gd name="connsiteY28" fmla="*/ 589813 h 788416"/>
              <a:gd name="connsiteX29" fmla="*/ 5126481 w 5488431"/>
              <a:gd name="connsiteY29" fmla="*/ 681469 h 788416"/>
              <a:gd name="connsiteX30" fmla="*/ 5482081 w 5488431"/>
              <a:gd name="connsiteY30" fmla="*/ 782066 h 78841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8431" h="788416">
                <a:moveTo>
                  <a:pt x="6350" y="84582"/>
                </a:moveTo>
                <a:lnTo>
                  <a:pt x="6350" y="84582"/>
                </a:lnTo>
                <a:lnTo>
                  <a:pt x="25526" y="80137"/>
                </a:lnTo>
                <a:lnTo>
                  <a:pt x="82930" y="68961"/>
                </a:lnTo>
                <a:lnTo>
                  <a:pt x="180975" y="53340"/>
                </a:lnTo>
                <a:lnTo>
                  <a:pt x="244855" y="44323"/>
                </a:lnTo>
                <a:lnTo>
                  <a:pt x="319278" y="35433"/>
                </a:lnTo>
                <a:lnTo>
                  <a:pt x="402335" y="28702"/>
                </a:lnTo>
                <a:lnTo>
                  <a:pt x="498094" y="21971"/>
                </a:lnTo>
                <a:lnTo>
                  <a:pt x="602487" y="15240"/>
                </a:lnTo>
                <a:lnTo>
                  <a:pt x="719581" y="10795"/>
                </a:lnTo>
                <a:lnTo>
                  <a:pt x="847344" y="8636"/>
                </a:lnTo>
                <a:lnTo>
                  <a:pt x="985647" y="6350"/>
                </a:lnTo>
                <a:lnTo>
                  <a:pt x="1134744" y="8636"/>
                </a:lnTo>
                <a:lnTo>
                  <a:pt x="1294384" y="13080"/>
                </a:lnTo>
                <a:lnTo>
                  <a:pt x="1466849" y="21971"/>
                </a:lnTo>
                <a:lnTo>
                  <a:pt x="1649984" y="33147"/>
                </a:lnTo>
                <a:lnTo>
                  <a:pt x="1843659" y="51053"/>
                </a:lnTo>
                <a:lnTo>
                  <a:pt x="2050160" y="71120"/>
                </a:lnTo>
                <a:lnTo>
                  <a:pt x="2269490" y="95758"/>
                </a:lnTo>
                <a:lnTo>
                  <a:pt x="2499359" y="124841"/>
                </a:lnTo>
                <a:lnTo>
                  <a:pt x="2742056" y="160654"/>
                </a:lnTo>
                <a:lnTo>
                  <a:pt x="2995421" y="200787"/>
                </a:lnTo>
                <a:lnTo>
                  <a:pt x="3261614" y="247777"/>
                </a:lnTo>
                <a:lnTo>
                  <a:pt x="3540505" y="303669"/>
                </a:lnTo>
                <a:lnTo>
                  <a:pt x="3832098" y="364032"/>
                </a:lnTo>
                <a:lnTo>
                  <a:pt x="4136517" y="431088"/>
                </a:lnTo>
                <a:lnTo>
                  <a:pt x="4453763" y="507098"/>
                </a:lnTo>
                <a:lnTo>
                  <a:pt x="4783836" y="589813"/>
                </a:lnTo>
                <a:lnTo>
                  <a:pt x="5126481" y="681469"/>
                </a:lnTo>
                <a:lnTo>
                  <a:pt x="5482081" y="782066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10352" y="5363464"/>
            <a:ext cx="3325875" cy="664971"/>
          </a:xfrm>
          <a:custGeom>
            <a:avLst/>
            <a:gdLst>
              <a:gd name="connsiteX0" fmla="*/ 6350 w 3325875"/>
              <a:gd name="connsiteY0" fmla="*/ 658621 h 664971"/>
              <a:gd name="connsiteX1" fmla="*/ 6350 w 3325875"/>
              <a:gd name="connsiteY1" fmla="*/ 658621 h 664971"/>
              <a:gd name="connsiteX2" fmla="*/ 102107 w 3325875"/>
              <a:gd name="connsiteY2" fmla="*/ 631812 h 664971"/>
              <a:gd name="connsiteX3" fmla="*/ 364108 w 3325875"/>
              <a:gd name="connsiteY3" fmla="*/ 562571 h 664971"/>
              <a:gd name="connsiteX4" fmla="*/ 545083 w 3325875"/>
              <a:gd name="connsiteY4" fmla="*/ 515658 h 664971"/>
              <a:gd name="connsiteX5" fmla="*/ 753745 w 3325875"/>
              <a:gd name="connsiteY5" fmla="*/ 464274 h 664971"/>
              <a:gd name="connsiteX6" fmla="*/ 985773 w 3325875"/>
              <a:gd name="connsiteY6" fmla="*/ 408432 h 664971"/>
              <a:gd name="connsiteX7" fmla="*/ 1234947 w 3325875"/>
              <a:gd name="connsiteY7" fmla="*/ 348119 h 664971"/>
              <a:gd name="connsiteX8" fmla="*/ 1498981 w 3325875"/>
              <a:gd name="connsiteY8" fmla="*/ 290042 h 664971"/>
              <a:gd name="connsiteX9" fmla="*/ 1769364 w 3325875"/>
              <a:gd name="connsiteY9" fmla="*/ 231965 h 664971"/>
              <a:gd name="connsiteX10" fmla="*/ 2046224 w 3325875"/>
              <a:gd name="connsiteY10" fmla="*/ 178307 h 664971"/>
              <a:gd name="connsiteX11" fmla="*/ 2320925 w 3325875"/>
              <a:gd name="connsiteY11" fmla="*/ 127000 h 664971"/>
              <a:gd name="connsiteX12" fmla="*/ 2457195 w 3325875"/>
              <a:gd name="connsiteY12" fmla="*/ 104647 h 664971"/>
              <a:gd name="connsiteX13" fmla="*/ 2589149 w 3325875"/>
              <a:gd name="connsiteY13" fmla="*/ 82295 h 664971"/>
              <a:gd name="connsiteX14" fmla="*/ 2721229 w 3325875"/>
              <a:gd name="connsiteY14" fmla="*/ 64389 h 664971"/>
              <a:gd name="connsiteX15" fmla="*/ 2848991 w 3325875"/>
              <a:gd name="connsiteY15" fmla="*/ 46608 h 664971"/>
              <a:gd name="connsiteX16" fmla="*/ 2974594 w 3325875"/>
              <a:gd name="connsiteY16" fmla="*/ 33146 h 664971"/>
              <a:gd name="connsiteX17" fmla="*/ 3093846 w 3325875"/>
              <a:gd name="connsiteY17" fmla="*/ 21970 h 664971"/>
              <a:gd name="connsiteX18" fmla="*/ 3208782 w 3325875"/>
              <a:gd name="connsiteY18" fmla="*/ 13080 h 664971"/>
              <a:gd name="connsiteX19" fmla="*/ 3319525 w 3325875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25875" h="664971">
                <a:moveTo>
                  <a:pt x="6350" y="658621"/>
                </a:moveTo>
                <a:lnTo>
                  <a:pt x="6350" y="658621"/>
                </a:lnTo>
                <a:lnTo>
                  <a:pt x="102107" y="631812"/>
                </a:lnTo>
                <a:lnTo>
                  <a:pt x="364108" y="562571"/>
                </a:lnTo>
                <a:lnTo>
                  <a:pt x="545083" y="515658"/>
                </a:lnTo>
                <a:lnTo>
                  <a:pt x="753745" y="464274"/>
                </a:lnTo>
                <a:lnTo>
                  <a:pt x="985773" y="408432"/>
                </a:lnTo>
                <a:lnTo>
                  <a:pt x="1234947" y="348119"/>
                </a:lnTo>
                <a:lnTo>
                  <a:pt x="1498981" y="290042"/>
                </a:lnTo>
                <a:lnTo>
                  <a:pt x="1769364" y="231965"/>
                </a:lnTo>
                <a:lnTo>
                  <a:pt x="2046224" y="178307"/>
                </a:lnTo>
                <a:lnTo>
                  <a:pt x="2320925" y="127000"/>
                </a:lnTo>
                <a:lnTo>
                  <a:pt x="2457195" y="104647"/>
                </a:lnTo>
                <a:lnTo>
                  <a:pt x="2589149" y="82295"/>
                </a:lnTo>
                <a:lnTo>
                  <a:pt x="2721229" y="64389"/>
                </a:lnTo>
                <a:lnTo>
                  <a:pt x="2848991" y="46608"/>
                </a:lnTo>
                <a:lnTo>
                  <a:pt x="2974594" y="33146"/>
                </a:lnTo>
                <a:lnTo>
                  <a:pt x="3093846" y="21970"/>
                </a:lnTo>
                <a:lnTo>
                  <a:pt x="3208782" y="13080"/>
                </a:lnTo>
                <a:lnTo>
                  <a:pt x="3319525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5353812"/>
            <a:ext cx="8723376" cy="1331976"/>
          </a:xfrm>
          <a:custGeom>
            <a:avLst/>
            <a:gdLst>
              <a:gd name="connsiteX0" fmla="*/ 8719058 w 8723376"/>
              <a:gd name="connsiteY0" fmla="*/ 572122 h 1331976"/>
              <a:gd name="connsiteX1" fmla="*/ 8719058 w 8723376"/>
              <a:gd name="connsiteY1" fmla="*/ 572122 h 1331976"/>
              <a:gd name="connsiteX2" fmla="*/ 8638286 w 8723376"/>
              <a:gd name="connsiteY2" fmla="*/ 605650 h 1331976"/>
              <a:gd name="connsiteX3" fmla="*/ 8557388 w 8723376"/>
              <a:gd name="connsiteY3" fmla="*/ 636930 h 1331976"/>
              <a:gd name="connsiteX4" fmla="*/ 8472170 w 8723376"/>
              <a:gd name="connsiteY4" fmla="*/ 665988 h 1331976"/>
              <a:gd name="connsiteX5" fmla="*/ 8384921 w 8723376"/>
              <a:gd name="connsiteY5" fmla="*/ 692810 h 1331976"/>
              <a:gd name="connsiteX6" fmla="*/ 8295513 w 8723376"/>
              <a:gd name="connsiteY6" fmla="*/ 719620 h 1331976"/>
              <a:gd name="connsiteX7" fmla="*/ 8201787 w 8723376"/>
              <a:gd name="connsiteY7" fmla="*/ 744207 h 1331976"/>
              <a:gd name="connsiteX8" fmla="*/ 8106029 w 8723376"/>
              <a:gd name="connsiteY8" fmla="*/ 764324 h 1331976"/>
              <a:gd name="connsiteX9" fmla="*/ 8005953 w 8723376"/>
              <a:gd name="connsiteY9" fmla="*/ 784440 h 1331976"/>
              <a:gd name="connsiteX10" fmla="*/ 7901686 w 8723376"/>
              <a:gd name="connsiteY10" fmla="*/ 802309 h 1331976"/>
              <a:gd name="connsiteX11" fmla="*/ 7793101 w 8723376"/>
              <a:gd name="connsiteY11" fmla="*/ 815721 h 1331976"/>
              <a:gd name="connsiteX12" fmla="*/ 7680326 w 8723376"/>
              <a:gd name="connsiteY12" fmla="*/ 829132 h 1331976"/>
              <a:gd name="connsiteX13" fmla="*/ 7563231 w 8723376"/>
              <a:gd name="connsiteY13" fmla="*/ 838072 h 1331976"/>
              <a:gd name="connsiteX14" fmla="*/ 7441946 w 8723376"/>
              <a:gd name="connsiteY14" fmla="*/ 847013 h 1331976"/>
              <a:gd name="connsiteX15" fmla="*/ 7314184 w 8723376"/>
              <a:gd name="connsiteY15" fmla="*/ 851484 h 1331976"/>
              <a:gd name="connsiteX16" fmla="*/ 7182231 w 8723376"/>
              <a:gd name="connsiteY16" fmla="*/ 851484 h 1331976"/>
              <a:gd name="connsiteX17" fmla="*/ 7043801 w 8723376"/>
              <a:gd name="connsiteY17" fmla="*/ 849248 h 1331976"/>
              <a:gd name="connsiteX18" fmla="*/ 6899148 w 8723376"/>
              <a:gd name="connsiteY18" fmla="*/ 844778 h 1331976"/>
              <a:gd name="connsiteX19" fmla="*/ 6750050 w 8723376"/>
              <a:gd name="connsiteY19" fmla="*/ 838072 h 1331976"/>
              <a:gd name="connsiteX20" fmla="*/ 6594729 w 8723376"/>
              <a:gd name="connsiteY20" fmla="*/ 826897 h 1331976"/>
              <a:gd name="connsiteX21" fmla="*/ 6430772 w 8723376"/>
              <a:gd name="connsiteY21" fmla="*/ 811250 h 1331976"/>
              <a:gd name="connsiteX22" fmla="*/ 6260465 w 8723376"/>
              <a:gd name="connsiteY22" fmla="*/ 793369 h 1331976"/>
              <a:gd name="connsiteX23" fmla="*/ 6083808 w 8723376"/>
              <a:gd name="connsiteY23" fmla="*/ 771029 h 1331976"/>
              <a:gd name="connsiteX24" fmla="*/ 5900674 w 8723376"/>
              <a:gd name="connsiteY24" fmla="*/ 746442 h 1331976"/>
              <a:gd name="connsiteX25" fmla="*/ 5709158 w 8723376"/>
              <a:gd name="connsiteY25" fmla="*/ 717384 h 1331976"/>
              <a:gd name="connsiteX26" fmla="*/ 5509006 w 8723376"/>
              <a:gd name="connsiteY26" fmla="*/ 683869 h 1331976"/>
              <a:gd name="connsiteX27" fmla="*/ 5302631 w 8723376"/>
              <a:gd name="connsiteY27" fmla="*/ 645871 h 1331976"/>
              <a:gd name="connsiteX28" fmla="*/ 5085461 w 8723376"/>
              <a:gd name="connsiteY28" fmla="*/ 603415 h 1331976"/>
              <a:gd name="connsiteX29" fmla="*/ 4861941 w 8723376"/>
              <a:gd name="connsiteY29" fmla="*/ 558710 h 1331976"/>
              <a:gd name="connsiteX30" fmla="*/ 4627753 w 8723376"/>
              <a:gd name="connsiteY30" fmla="*/ 507314 h 1331976"/>
              <a:gd name="connsiteX31" fmla="*/ 4387215 w 8723376"/>
              <a:gd name="connsiteY31" fmla="*/ 453669 h 1331976"/>
              <a:gd name="connsiteX32" fmla="*/ 4136008 w 8723376"/>
              <a:gd name="connsiteY32" fmla="*/ 395566 h 1331976"/>
              <a:gd name="connsiteX33" fmla="*/ 3874262 w 8723376"/>
              <a:gd name="connsiteY33" fmla="*/ 330758 h 1331976"/>
              <a:gd name="connsiteX34" fmla="*/ 3874262 w 8723376"/>
              <a:gd name="connsiteY34" fmla="*/ 330758 h 1331976"/>
              <a:gd name="connsiteX35" fmla="*/ 3614547 w 8723376"/>
              <a:gd name="connsiteY35" fmla="*/ 268185 h 1331976"/>
              <a:gd name="connsiteX36" fmla="*/ 3363341 w 8723376"/>
              <a:gd name="connsiteY36" fmla="*/ 214503 h 1331976"/>
              <a:gd name="connsiteX37" fmla="*/ 3122803 w 8723376"/>
              <a:gd name="connsiteY37" fmla="*/ 165354 h 1331976"/>
              <a:gd name="connsiteX38" fmla="*/ 2892933 w 8723376"/>
              <a:gd name="connsiteY38" fmla="*/ 125095 h 1331976"/>
              <a:gd name="connsiteX39" fmla="*/ 2673603 w 8723376"/>
              <a:gd name="connsiteY39" fmla="*/ 91567 h 1331976"/>
              <a:gd name="connsiteX40" fmla="*/ 2462911 w 8723376"/>
              <a:gd name="connsiteY40" fmla="*/ 62610 h 1331976"/>
              <a:gd name="connsiteX41" fmla="*/ 2262759 w 8723376"/>
              <a:gd name="connsiteY41" fmla="*/ 40259 h 1331976"/>
              <a:gd name="connsiteX42" fmla="*/ 2073401 w 8723376"/>
              <a:gd name="connsiteY42" fmla="*/ 22352 h 1331976"/>
              <a:gd name="connsiteX43" fmla="*/ 1890268 w 8723376"/>
              <a:gd name="connsiteY43" fmla="*/ 11176 h 1331976"/>
              <a:gd name="connsiteX44" fmla="*/ 1719960 w 8723376"/>
              <a:gd name="connsiteY44" fmla="*/ 2285 h 1331976"/>
              <a:gd name="connsiteX45" fmla="*/ 1556130 w 8723376"/>
              <a:gd name="connsiteY45" fmla="*/ 0 h 1331976"/>
              <a:gd name="connsiteX46" fmla="*/ 1402842 w 8723376"/>
              <a:gd name="connsiteY46" fmla="*/ 0 h 1331976"/>
              <a:gd name="connsiteX47" fmla="*/ 1258062 w 8723376"/>
              <a:gd name="connsiteY47" fmla="*/ 4445 h 1331976"/>
              <a:gd name="connsiteX48" fmla="*/ 1121791 w 8723376"/>
              <a:gd name="connsiteY48" fmla="*/ 11176 h 1331976"/>
              <a:gd name="connsiteX49" fmla="*/ 994092 w 8723376"/>
              <a:gd name="connsiteY49" fmla="*/ 22352 h 1331976"/>
              <a:gd name="connsiteX50" fmla="*/ 874890 w 8723376"/>
              <a:gd name="connsiteY50" fmla="*/ 33528 h 1331976"/>
              <a:gd name="connsiteX51" fmla="*/ 762076 w 8723376"/>
              <a:gd name="connsiteY51" fmla="*/ 49148 h 1331976"/>
              <a:gd name="connsiteX52" fmla="*/ 659892 w 8723376"/>
              <a:gd name="connsiteY52" fmla="*/ 64770 h 1331976"/>
              <a:gd name="connsiteX53" fmla="*/ 564108 w 8723376"/>
              <a:gd name="connsiteY53" fmla="*/ 82677 h 1331976"/>
              <a:gd name="connsiteX54" fmla="*/ 478955 w 8723376"/>
              <a:gd name="connsiteY54" fmla="*/ 102742 h 1331976"/>
              <a:gd name="connsiteX55" fmla="*/ 398068 w 8723376"/>
              <a:gd name="connsiteY55" fmla="*/ 120650 h 1331976"/>
              <a:gd name="connsiteX56" fmla="*/ 327812 w 8723376"/>
              <a:gd name="connsiteY56" fmla="*/ 140842 h 1331976"/>
              <a:gd name="connsiteX57" fmla="*/ 263956 w 8723376"/>
              <a:gd name="connsiteY57" fmla="*/ 160909 h 1331976"/>
              <a:gd name="connsiteX58" fmla="*/ 206489 w 8723376"/>
              <a:gd name="connsiteY58" fmla="*/ 178816 h 1331976"/>
              <a:gd name="connsiteX59" fmla="*/ 157518 w 8723376"/>
              <a:gd name="connsiteY59" fmla="*/ 196722 h 1331976"/>
              <a:gd name="connsiteX60" fmla="*/ 114947 w 8723376"/>
              <a:gd name="connsiteY60" fmla="*/ 214503 h 1331976"/>
              <a:gd name="connsiteX61" fmla="*/ 51092 w 8723376"/>
              <a:gd name="connsiteY61" fmla="*/ 241363 h 1331976"/>
              <a:gd name="connsiteX62" fmla="*/ 12776 w 8723376"/>
              <a:gd name="connsiteY62" fmla="*/ 261480 h 1331976"/>
              <a:gd name="connsiteX63" fmla="*/ 0 w 8723376"/>
              <a:gd name="connsiteY63" fmla="*/ 268185 h 1331976"/>
              <a:gd name="connsiteX64" fmla="*/ 0 w 8723376"/>
              <a:gd name="connsiteY64" fmla="*/ 1331976 h 1331976"/>
              <a:gd name="connsiteX65" fmla="*/ 8719058 w 8723376"/>
              <a:gd name="connsiteY65" fmla="*/ 1331976 h 1331976"/>
              <a:gd name="connsiteX66" fmla="*/ 8719058 w 8723376"/>
              <a:gd name="connsiteY66" fmla="*/ 1331976 h 1331976"/>
              <a:gd name="connsiteX67" fmla="*/ 8723376 w 8723376"/>
              <a:gd name="connsiteY67" fmla="*/ 1325270 h 1331976"/>
              <a:gd name="connsiteX68" fmla="*/ 8723376 w 8723376"/>
              <a:gd name="connsiteY68" fmla="*/ 1325270 h 1331976"/>
              <a:gd name="connsiteX69" fmla="*/ 8723376 w 8723376"/>
              <a:gd name="connsiteY69" fmla="*/ 569886 h 1331976"/>
              <a:gd name="connsiteX70" fmla="*/ 8723376 w 8723376"/>
              <a:gd name="connsiteY70" fmla="*/ 569886 h 1331976"/>
              <a:gd name="connsiteX71" fmla="*/ 8719058 w 8723376"/>
              <a:gd name="connsiteY71" fmla="*/ 572122 h 1331976"/>
              <a:gd name="connsiteX72" fmla="*/ 8719058 w 8723376"/>
              <a:gd name="connsiteY72" fmla="*/ 572122 h 133197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1976">
                <a:moveTo>
                  <a:pt x="8719058" y="572122"/>
                </a:moveTo>
                <a:lnTo>
                  <a:pt x="8719058" y="572122"/>
                </a:lnTo>
                <a:lnTo>
                  <a:pt x="8638286" y="605650"/>
                </a:lnTo>
                <a:lnTo>
                  <a:pt x="8557388" y="636930"/>
                </a:lnTo>
                <a:lnTo>
                  <a:pt x="8472170" y="665988"/>
                </a:lnTo>
                <a:lnTo>
                  <a:pt x="8384921" y="692810"/>
                </a:lnTo>
                <a:lnTo>
                  <a:pt x="8295513" y="719620"/>
                </a:lnTo>
                <a:lnTo>
                  <a:pt x="8201787" y="744207"/>
                </a:lnTo>
                <a:lnTo>
                  <a:pt x="8106029" y="764324"/>
                </a:lnTo>
                <a:lnTo>
                  <a:pt x="8005953" y="784440"/>
                </a:lnTo>
                <a:lnTo>
                  <a:pt x="7901686" y="802309"/>
                </a:lnTo>
                <a:lnTo>
                  <a:pt x="7793101" y="815721"/>
                </a:lnTo>
                <a:lnTo>
                  <a:pt x="7680326" y="829132"/>
                </a:lnTo>
                <a:lnTo>
                  <a:pt x="7563231" y="838072"/>
                </a:lnTo>
                <a:lnTo>
                  <a:pt x="7441946" y="847013"/>
                </a:lnTo>
                <a:lnTo>
                  <a:pt x="7314184" y="851484"/>
                </a:lnTo>
                <a:lnTo>
                  <a:pt x="7182231" y="851484"/>
                </a:lnTo>
                <a:lnTo>
                  <a:pt x="7043801" y="849248"/>
                </a:lnTo>
                <a:lnTo>
                  <a:pt x="6899148" y="844778"/>
                </a:lnTo>
                <a:lnTo>
                  <a:pt x="6750050" y="838072"/>
                </a:lnTo>
                <a:lnTo>
                  <a:pt x="6594729" y="826897"/>
                </a:lnTo>
                <a:lnTo>
                  <a:pt x="6430772" y="811250"/>
                </a:lnTo>
                <a:lnTo>
                  <a:pt x="6260465" y="793369"/>
                </a:lnTo>
                <a:lnTo>
                  <a:pt x="6083808" y="771029"/>
                </a:lnTo>
                <a:lnTo>
                  <a:pt x="5900674" y="746442"/>
                </a:lnTo>
                <a:lnTo>
                  <a:pt x="5709158" y="717384"/>
                </a:lnTo>
                <a:lnTo>
                  <a:pt x="5509006" y="683869"/>
                </a:lnTo>
                <a:lnTo>
                  <a:pt x="5302631" y="645871"/>
                </a:lnTo>
                <a:lnTo>
                  <a:pt x="5085461" y="603415"/>
                </a:lnTo>
                <a:lnTo>
                  <a:pt x="4861941" y="558710"/>
                </a:lnTo>
                <a:lnTo>
                  <a:pt x="4627753" y="507314"/>
                </a:lnTo>
                <a:lnTo>
                  <a:pt x="4387215" y="453669"/>
                </a:lnTo>
                <a:lnTo>
                  <a:pt x="4136008" y="395566"/>
                </a:lnTo>
                <a:lnTo>
                  <a:pt x="3874262" y="330758"/>
                </a:lnTo>
                <a:lnTo>
                  <a:pt x="3874262" y="330758"/>
                </a:lnTo>
                <a:lnTo>
                  <a:pt x="3614547" y="268185"/>
                </a:lnTo>
                <a:lnTo>
                  <a:pt x="3363341" y="214503"/>
                </a:lnTo>
                <a:lnTo>
                  <a:pt x="3122803" y="165354"/>
                </a:lnTo>
                <a:lnTo>
                  <a:pt x="2892933" y="125095"/>
                </a:lnTo>
                <a:lnTo>
                  <a:pt x="2673603" y="91567"/>
                </a:lnTo>
                <a:lnTo>
                  <a:pt x="2462911" y="62610"/>
                </a:lnTo>
                <a:lnTo>
                  <a:pt x="2262759" y="40259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5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8"/>
                </a:lnTo>
                <a:lnTo>
                  <a:pt x="659892" y="64770"/>
                </a:lnTo>
                <a:lnTo>
                  <a:pt x="564108" y="82677"/>
                </a:lnTo>
                <a:lnTo>
                  <a:pt x="478955" y="102742"/>
                </a:lnTo>
                <a:lnTo>
                  <a:pt x="398068" y="120650"/>
                </a:lnTo>
                <a:lnTo>
                  <a:pt x="327812" y="140842"/>
                </a:lnTo>
                <a:lnTo>
                  <a:pt x="263956" y="160909"/>
                </a:lnTo>
                <a:lnTo>
                  <a:pt x="206489" y="178816"/>
                </a:lnTo>
                <a:lnTo>
                  <a:pt x="157518" y="196722"/>
                </a:lnTo>
                <a:lnTo>
                  <a:pt x="114947" y="214503"/>
                </a:lnTo>
                <a:lnTo>
                  <a:pt x="51092" y="241363"/>
                </a:lnTo>
                <a:lnTo>
                  <a:pt x="12776" y="261480"/>
                </a:lnTo>
                <a:lnTo>
                  <a:pt x="0" y="268185"/>
                </a:lnTo>
                <a:lnTo>
                  <a:pt x="0" y="1331976"/>
                </a:lnTo>
                <a:lnTo>
                  <a:pt x="8719058" y="1331976"/>
                </a:lnTo>
                <a:lnTo>
                  <a:pt x="8719058" y="1331976"/>
                </a:lnTo>
                <a:lnTo>
                  <a:pt x="8723376" y="1325270"/>
                </a:lnTo>
                <a:lnTo>
                  <a:pt x="8723376" y="1325270"/>
                </a:lnTo>
                <a:lnTo>
                  <a:pt x="8723376" y="569886"/>
                </a:lnTo>
                <a:lnTo>
                  <a:pt x="8723376" y="569886"/>
                </a:lnTo>
                <a:lnTo>
                  <a:pt x="8719058" y="572122"/>
                </a:lnTo>
                <a:lnTo>
                  <a:pt x="8719058" y="572122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7500" y="304800"/>
            <a:ext cx="1308100" cy="13081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7000" y="4521200"/>
            <a:ext cx="8890000" cy="2209800"/>
          </a:xfrm>
          <a:prstGeom prst="rect">
            <a:avLst/>
          </a:prstGeom>
          <a:noFill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2664" y="266262"/>
            <a:ext cx="8699500" cy="60452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533900" y="6362700"/>
            <a:ext cx="635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1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6565900" y="6388100"/>
            <a:ext cx="2184400" cy="190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/>
            </a:pPr>
            <a:r>
              <a:rPr lang="en-US" altLang="zh-CN" sz="1596" b="1" i="1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Cheow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b="1" i="1" dirty="0">
                <a:solidFill>
                  <a:srgbClr val="073E87"/>
                </a:solidFill>
                <a:latin typeface="Arial Unicode MS" pitchFamily="18" charset="0"/>
                <a:cs typeface="Arial Unicode MS" pitchFamily="18" charset="0"/>
              </a:rPr>
              <a:t>Lan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b="1" i="1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Lake,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b="1" i="1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Thailand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257300" y="2171700"/>
            <a:ext cx="7239000" cy="417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600"/>
              </a:lnSpc>
              <a:tabLst>
                <a:tab pos="2070100" algn="l"/>
                <a:tab pos="2133600" algn="l"/>
                <a:tab pos="2946400" algn="l"/>
                <a:tab pos="4229100" algn="l"/>
                <a:tab pos="5029200" algn="l"/>
                <a:tab pos="5689600" algn="l"/>
                <a:tab pos="5791200" algn="l"/>
              </a:tabLst>
            </a:pPr>
            <a:r>
              <a:rPr lang="en-US" altLang="zh-CN" sz="3600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Introduction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b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Analytics</a:t>
            </a:r>
          </a:p>
          <a:p>
            <a:pPr>
              <a:lnSpc>
                <a:spcPts val="4300"/>
              </a:lnSpc>
              <a:tabLst>
                <a:tab pos="2070100" algn="l"/>
                <a:tab pos="2133600" algn="l"/>
                <a:tab pos="2946400" algn="l"/>
                <a:tab pos="4229100" algn="l"/>
                <a:tab pos="5029200" algn="l"/>
                <a:tab pos="5689600" algn="l"/>
                <a:tab pos="5791200" algn="l"/>
              </a:tabLst>
            </a:pPr>
            <a:r>
              <a:rPr lang="en-US" altLang="zh-CN" dirty="0"/>
              <a:t>			</a:t>
            </a:r>
            <a:r>
              <a:rPr lang="en-US" altLang="zh-CN" sz="3600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and</a:t>
            </a:r>
          </a:p>
          <a:p>
            <a:pPr>
              <a:lnSpc>
                <a:spcPts val="4300"/>
              </a:lnSpc>
              <a:tabLst>
                <a:tab pos="2070100" algn="l"/>
                <a:tab pos="2133600" algn="l"/>
                <a:tab pos="2946400" algn="l"/>
                <a:tab pos="4229100" algn="l"/>
                <a:tab pos="5029200" algn="l"/>
                <a:tab pos="5689600" algn="l"/>
                <a:tab pos="5791200" algn="l"/>
              </a:tabLst>
            </a:pPr>
            <a:r>
              <a:rPr lang="en-US" altLang="zh-CN" dirty="0"/>
              <a:t>	</a:t>
            </a:r>
            <a:r>
              <a:rPr lang="en-US" altLang="zh-CN" sz="3600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b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Science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800"/>
              </a:lnSpc>
              <a:tabLst>
                <a:tab pos="2070100" algn="l"/>
                <a:tab pos="2133600" algn="l"/>
                <a:tab pos="2946400" algn="l"/>
                <a:tab pos="4229100" algn="l"/>
                <a:tab pos="5029200" algn="l"/>
                <a:tab pos="5689600" algn="l"/>
                <a:tab pos="5791200" algn="l"/>
              </a:tabLst>
            </a:pPr>
            <a:r>
              <a:rPr lang="en-US" altLang="zh-CN" dirty="0"/>
              <a:t>							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2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เมษายน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2559</a:t>
            </a:r>
          </a:p>
          <a:p>
            <a:pPr>
              <a:lnSpc>
                <a:spcPts val="3300"/>
              </a:lnSpc>
              <a:tabLst>
                <a:tab pos="2070100" algn="l"/>
                <a:tab pos="2133600" algn="l"/>
                <a:tab pos="2946400" algn="l"/>
                <a:tab pos="4229100" algn="l"/>
                <a:tab pos="5029200" algn="l"/>
                <a:tab pos="5689600" algn="l"/>
                <a:tab pos="5791200" algn="l"/>
              </a:tabLst>
            </a:pPr>
            <a:r>
              <a:rPr lang="en-US" altLang="zh-CN" dirty="0"/>
              <a:t>		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วิทยาล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ั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ศิลปะสื่อและเทคโนโลย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ม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ี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หาว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ท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ิ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ยาล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ย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ั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เชียงใหม่</a:t>
            </a:r>
          </a:p>
          <a:p>
            <a:pPr>
              <a:lnSpc>
                <a:spcPts val="3600"/>
              </a:lnSpc>
              <a:tabLst>
                <a:tab pos="2070100" algn="l"/>
                <a:tab pos="2133600" algn="l"/>
                <a:tab pos="2946400" algn="l"/>
                <a:tab pos="4229100" algn="l"/>
                <a:tab pos="5029200" algn="l"/>
                <a:tab pos="5689600" algn="l"/>
                <a:tab pos="5791200" algn="l"/>
              </a:tabLst>
            </a:pPr>
            <a:r>
              <a:rPr lang="en-US" altLang="zh-CN" dirty="0"/>
              <a:t>						</a:t>
            </a:r>
            <a:r>
              <a:rPr lang="en-US" altLang="zh-CN" sz="2796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โกเมษ​</a:t>
            </a:r>
            <a:r>
              <a:rPr lang="en-US" altLang="zh-CN" sz="27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6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จันทวิมล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500"/>
              </a:lnSpc>
              <a:tabLst>
                <a:tab pos="2070100" algn="l"/>
                <a:tab pos="2133600" algn="l"/>
                <a:tab pos="2946400" algn="l"/>
                <a:tab pos="4229100" algn="l"/>
                <a:tab pos="5029200" algn="l"/>
                <a:tab pos="5689600" algn="l"/>
                <a:tab pos="5791200" algn="l"/>
              </a:tabLst>
            </a:pPr>
            <a:r>
              <a:rPr lang="en-US" altLang="zh-CN" dirty="0"/>
              <a:t>					</a:t>
            </a:r>
            <a:r>
              <a:rPr lang="en-US" altLang="zh-CN" sz="2004" b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Komes</a:t>
            </a:r>
            <a:r>
              <a:rPr lang="en-US" altLang="zh-CN" sz="20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4" b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Chandavimol</a:t>
            </a:r>
          </a:p>
          <a:p>
            <a:pPr>
              <a:lnSpc>
                <a:spcPts val="2400"/>
              </a:lnSpc>
              <a:tabLst>
                <a:tab pos="2070100" algn="l"/>
                <a:tab pos="2133600" algn="l"/>
                <a:tab pos="2946400" algn="l"/>
                <a:tab pos="4229100" algn="l"/>
                <a:tab pos="5029200" algn="l"/>
                <a:tab pos="5689600" algn="l"/>
                <a:tab pos="5791200" algn="l"/>
              </a:tabLst>
            </a:pPr>
            <a:r>
              <a:rPr lang="en-US" altLang="zh-CN" dirty="0"/>
              <a:t>				</a:t>
            </a:r>
            <a:r>
              <a:rPr lang="en-US" altLang="zh-CN" sz="2004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komes@datascienceth.com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59182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451100" y="609600"/>
            <a:ext cx="42164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Big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FFFFFF"/>
                </a:solidFill>
                <a:latin typeface="Heiti SC" pitchFamily="18" charset="0"/>
                <a:cs typeface="Heiti SC" pitchFamily="18" charset="0"/>
              </a:rPr>
              <a:t>Analytics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674100" y="6413500"/>
            <a:ext cx="1397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10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622300" y="6426200"/>
            <a:ext cx="50800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1068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http://hortonworks.com/blog/big-data-refinery-fuels-next-generation-data-architecture/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24765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0700" y="381000"/>
            <a:ext cx="8115300" cy="60833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674100" y="6413500"/>
            <a:ext cx="1397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11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609600" y="6553200"/>
            <a:ext cx="35687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105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http://www.kdnuggets.com/2014/05/big-data-landscape-v30-</a:t>
            </a:r>
          </a:p>
          <a:p>
            <a:pPr>
              <a:lnSpc>
                <a:spcPts val="1200"/>
              </a:lnSpc>
              <a:tabLst/>
            </a:pPr>
            <a:r>
              <a:rPr lang="en-US" altLang="zh-CN" sz="105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analyzed.html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4528022" y="3454654"/>
            <a:ext cx="465363" cy="490981"/>
          </a:xfrm>
          <a:custGeom>
            <a:avLst/>
            <a:gdLst>
              <a:gd name="connsiteX0" fmla="*/ 465363 w 465363"/>
              <a:gd name="connsiteY0" fmla="*/ 0 h 490981"/>
              <a:gd name="connsiteX1" fmla="*/ 396276 w 465363"/>
              <a:gd name="connsiteY1" fmla="*/ 146430 h 490981"/>
              <a:gd name="connsiteX2" fmla="*/ 345349 w 465363"/>
              <a:gd name="connsiteY2" fmla="*/ 277748 h 490981"/>
              <a:gd name="connsiteX3" fmla="*/ 245907 w 465363"/>
              <a:gd name="connsiteY3" fmla="*/ 448309 h 490981"/>
              <a:gd name="connsiteX4" fmla="*/ 127798 w 465363"/>
              <a:gd name="connsiteY4" fmla="*/ 490981 h 490981"/>
              <a:gd name="connsiteX5" fmla="*/ 28611 w 465363"/>
              <a:gd name="connsiteY5" fmla="*/ 460882 h 490981"/>
              <a:gd name="connsiteX6" fmla="*/ 6386 w 465363"/>
              <a:gd name="connsiteY6" fmla="*/ 364743 h 490981"/>
              <a:gd name="connsiteX7" fmla="*/ 36992 w 465363"/>
              <a:gd name="connsiteY7" fmla="*/ 288925 h 490981"/>
              <a:gd name="connsiteX8" fmla="*/ 67218 w 465363"/>
              <a:gd name="connsiteY8" fmla="*/ 213994 h 490981"/>
              <a:gd name="connsiteX9" fmla="*/ 83475 w 465363"/>
              <a:gd name="connsiteY9" fmla="*/ 160400 h 490981"/>
              <a:gd name="connsiteX10" fmla="*/ 99476 w 465363"/>
              <a:gd name="connsiteY10" fmla="*/ 99567 h 490981"/>
              <a:gd name="connsiteX11" fmla="*/ 217079 w 465363"/>
              <a:gd name="connsiteY11" fmla="*/ 129412 h 490981"/>
              <a:gd name="connsiteX12" fmla="*/ 161326 w 465363"/>
              <a:gd name="connsiteY12" fmla="*/ 243839 h 490981"/>
              <a:gd name="connsiteX13" fmla="*/ 121829 w 465363"/>
              <a:gd name="connsiteY13" fmla="*/ 343915 h 490981"/>
              <a:gd name="connsiteX14" fmla="*/ 117764 w 465363"/>
              <a:gd name="connsiteY14" fmla="*/ 355980 h 490981"/>
              <a:gd name="connsiteX15" fmla="*/ 107350 w 465363"/>
              <a:gd name="connsiteY15" fmla="*/ 402970 h 490981"/>
              <a:gd name="connsiteX16" fmla="*/ 128813 w 465363"/>
              <a:gd name="connsiteY16" fmla="*/ 424433 h 490981"/>
              <a:gd name="connsiteX17" fmla="*/ 222667 w 465363"/>
              <a:gd name="connsiteY17" fmla="*/ 353059 h 490981"/>
              <a:gd name="connsiteX18" fmla="*/ 275245 w 465363"/>
              <a:gd name="connsiteY18" fmla="*/ 235839 h 490981"/>
              <a:gd name="connsiteX19" fmla="*/ 307376 w 465363"/>
              <a:gd name="connsiteY19" fmla="*/ 131444 h 490981"/>
              <a:gd name="connsiteX20" fmla="*/ 334299 w 465363"/>
              <a:gd name="connsiteY20" fmla="*/ 22859 h 490981"/>
              <a:gd name="connsiteX21" fmla="*/ 465363 w 465363"/>
              <a:gd name="connsiteY21" fmla="*/ 0 h 49098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</a:cxnLst>
            <a:rect l="l" t="t" r="r" b="b"/>
            <a:pathLst>
              <a:path w="465363" h="490981">
                <a:moveTo>
                  <a:pt x="465363" y="0"/>
                </a:moveTo>
                <a:cubicBezTo>
                  <a:pt x="437805" y="55498"/>
                  <a:pt x="414818" y="104266"/>
                  <a:pt x="396276" y="146430"/>
                </a:cubicBezTo>
                <a:cubicBezTo>
                  <a:pt x="377733" y="188467"/>
                  <a:pt x="360842" y="232282"/>
                  <a:pt x="345349" y="277748"/>
                </a:cubicBezTo>
                <a:cubicBezTo>
                  <a:pt x="317917" y="358266"/>
                  <a:pt x="284769" y="415163"/>
                  <a:pt x="245907" y="448309"/>
                </a:cubicBezTo>
                <a:cubicBezTo>
                  <a:pt x="212507" y="476757"/>
                  <a:pt x="173137" y="490981"/>
                  <a:pt x="127798" y="490981"/>
                </a:cubicBezTo>
                <a:cubicBezTo>
                  <a:pt x="86014" y="490981"/>
                  <a:pt x="52995" y="480948"/>
                  <a:pt x="28611" y="460882"/>
                </a:cubicBezTo>
                <a:cubicBezTo>
                  <a:pt x="36" y="437388"/>
                  <a:pt x="-7457" y="405383"/>
                  <a:pt x="6386" y="364743"/>
                </a:cubicBezTo>
                <a:cubicBezTo>
                  <a:pt x="12227" y="347852"/>
                  <a:pt x="22387" y="322579"/>
                  <a:pt x="36992" y="288925"/>
                </a:cubicBezTo>
                <a:cubicBezTo>
                  <a:pt x="51598" y="255269"/>
                  <a:pt x="61630" y="230250"/>
                  <a:pt x="67218" y="213994"/>
                </a:cubicBezTo>
                <a:cubicBezTo>
                  <a:pt x="72552" y="198246"/>
                  <a:pt x="78013" y="180339"/>
                  <a:pt x="83475" y="160400"/>
                </a:cubicBezTo>
                <a:cubicBezTo>
                  <a:pt x="88936" y="140461"/>
                  <a:pt x="94269" y="120141"/>
                  <a:pt x="99476" y="99567"/>
                </a:cubicBezTo>
                <a:lnTo>
                  <a:pt x="217079" y="129412"/>
                </a:lnTo>
                <a:cubicBezTo>
                  <a:pt x="194345" y="173608"/>
                  <a:pt x="175803" y="211708"/>
                  <a:pt x="161326" y="243839"/>
                </a:cubicBezTo>
                <a:cubicBezTo>
                  <a:pt x="146848" y="275843"/>
                  <a:pt x="133639" y="309244"/>
                  <a:pt x="121829" y="343915"/>
                </a:cubicBezTo>
                <a:lnTo>
                  <a:pt x="117764" y="355980"/>
                </a:lnTo>
                <a:cubicBezTo>
                  <a:pt x="110399" y="377443"/>
                  <a:pt x="106969" y="393191"/>
                  <a:pt x="107350" y="402970"/>
                </a:cubicBezTo>
                <a:cubicBezTo>
                  <a:pt x="107858" y="417321"/>
                  <a:pt x="114970" y="424433"/>
                  <a:pt x="128813" y="424433"/>
                </a:cubicBezTo>
                <a:cubicBezTo>
                  <a:pt x="161707" y="424433"/>
                  <a:pt x="192949" y="400684"/>
                  <a:pt x="222667" y="353059"/>
                </a:cubicBezTo>
                <a:cubicBezTo>
                  <a:pt x="241336" y="323214"/>
                  <a:pt x="258861" y="284098"/>
                  <a:pt x="275245" y="235839"/>
                </a:cubicBezTo>
                <a:cubicBezTo>
                  <a:pt x="287563" y="199516"/>
                  <a:pt x="298358" y="164718"/>
                  <a:pt x="307376" y="131444"/>
                </a:cubicBezTo>
                <a:cubicBezTo>
                  <a:pt x="316519" y="98170"/>
                  <a:pt x="325409" y="61975"/>
                  <a:pt x="334299" y="22859"/>
                </a:cubicBezTo>
                <a:lnTo>
                  <a:pt x="465363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6152261" y="3421761"/>
            <a:ext cx="365125" cy="513588"/>
          </a:xfrm>
          <a:custGeom>
            <a:avLst/>
            <a:gdLst>
              <a:gd name="connsiteX0" fmla="*/ 296291 w 365125"/>
              <a:gd name="connsiteY0" fmla="*/ 0 h 513588"/>
              <a:gd name="connsiteX1" fmla="*/ 358902 w 365125"/>
              <a:gd name="connsiteY1" fmla="*/ 46482 h 513588"/>
              <a:gd name="connsiteX2" fmla="*/ 365125 w 365125"/>
              <a:gd name="connsiteY2" fmla="*/ 140208 h 513588"/>
              <a:gd name="connsiteX3" fmla="*/ 270383 w 365125"/>
              <a:gd name="connsiteY3" fmla="*/ 143255 h 513588"/>
              <a:gd name="connsiteX4" fmla="*/ 285622 w 365125"/>
              <a:gd name="connsiteY4" fmla="*/ 110109 h 513588"/>
              <a:gd name="connsiteX5" fmla="*/ 287147 w 365125"/>
              <a:gd name="connsiteY5" fmla="*/ 72263 h 513588"/>
              <a:gd name="connsiteX6" fmla="*/ 272796 w 365125"/>
              <a:gd name="connsiteY6" fmla="*/ 49021 h 513588"/>
              <a:gd name="connsiteX7" fmla="*/ 220852 w 365125"/>
              <a:gd name="connsiteY7" fmla="*/ 74548 h 513588"/>
              <a:gd name="connsiteX8" fmla="*/ 189610 w 365125"/>
              <a:gd name="connsiteY8" fmla="*/ 129667 h 513588"/>
              <a:gd name="connsiteX9" fmla="*/ 211963 w 365125"/>
              <a:gd name="connsiteY9" fmla="*/ 201041 h 513588"/>
              <a:gd name="connsiteX10" fmla="*/ 284226 w 365125"/>
              <a:gd name="connsiteY10" fmla="*/ 257556 h 513588"/>
              <a:gd name="connsiteX11" fmla="*/ 302260 w 365125"/>
              <a:gd name="connsiteY11" fmla="*/ 358647 h 513588"/>
              <a:gd name="connsiteX12" fmla="*/ 224154 w 365125"/>
              <a:gd name="connsiteY12" fmla="*/ 468757 h 513588"/>
              <a:gd name="connsiteX13" fmla="*/ 103251 w 365125"/>
              <a:gd name="connsiteY13" fmla="*/ 513588 h 513588"/>
              <a:gd name="connsiteX14" fmla="*/ 10795 w 365125"/>
              <a:gd name="connsiteY14" fmla="*/ 455803 h 513588"/>
              <a:gd name="connsiteX15" fmla="*/ 0 w 365125"/>
              <a:gd name="connsiteY15" fmla="*/ 377697 h 513588"/>
              <a:gd name="connsiteX16" fmla="*/ 103378 w 365125"/>
              <a:gd name="connsiteY16" fmla="*/ 357632 h 513588"/>
              <a:gd name="connsiteX17" fmla="*/ 95250 w 365125"/>
              <a:gd name="connsiteY17" fmla="*/ 418210 h 513588"/>
              <a:gd name="connsiteX18" fmla="*/ 123825 w 365125"/>
              <a:gd name="connsiteY18" fmla="*/ 447040 h 513588"/>
              <a:gd name="connsiteX19" fmla="*/ 174117 w 365125"/>
              <a:gd name="connsiteY19" fmla="*/ 426084 h 513588"/>
              <a:gd name="connsiteX20" fmla="*/ 201548 w 365125"/>
              <a:gd name="connsiteY20" fmla="*/ 372618 h 513588"/>
              <a:gd name="connsiteX21" fmla="*/ 186182 w 365125"/>
              <a:gd name="connsiteY21" fmla="*/ 299847 h 513588"/>
              <a:gd name="connsiteX22" fmla="*/ 120396 w 365125"/>
              <a:gd name="connsiteY22" fmla="*/ 247777 h 513588"/>
              <a:gd name="connsiteX23" fmla="*/ 114553 w 365125"/>
              <a:gd name="connsiteY23" fmla="*/ 124459 h 513588"/>
              <a:gd name="connsiteX24" fmla="*/ 187833 w 365125"/>
              <a:gd name="connsiteY24" fmla="*/ 36703 h 513588"/>
              <a:gd name="connsiteX25" fmla="*/ 296291 w 365125"/>
              <a:gd name="connsiteY25" fmla="*/ 0 h 51358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</a:cxnLst>
            <a:rect l="l" t="t" r="r" b="b"/>
            <a:pathLst>
              <a:path w="365125" h="513588">
                <a:moveTo>
                  <a:pt x="296291" y="0"/>
                </a:moveTo>
                <a:cubicBezTo>
                  <a:pt x="328422" y="0"/>
                  <a:pt x="349377" y="15494"/>
                  <a:pt x="358902" y="46482"/>
                </a:cubicBezTo>
                <a:cubicBezTo>
                  <a:pt x="362712" y="58420"/>
                  <a:pt x="364743" y="89661"/>
                  <a:pt x="365125" y="140208"/>
                </a:cubicBezTo>
                <a:lnTo>
                  <a:pt x="270383" y="143255"/>
                </a:lnTo>
                <a:cubicBezTo>
                  <a:pt x="277876" y="129032"/>
                  <a:pt x="282956" y="117983"/>
                  <a:pt x="285622" y="110109"/>
                </a:cubicBezTo>
                <a:cubicBezTo>
                  <a:pt x="289179" y="99695"/>
                  <a:pt x="289687" y="86995"/>
                  <a:pt x="287147" y="72263"/>
                </a:cubicBezTo>
                <a:cubicBezTo>
                  <a:pt x="284226" y="56769"/>
                  <a:pt x="279527" y="49021"/>
                  <a:pt x="272796" y="49021"/>
                </a:cubicBezTo>
                <a:cubicBezTo>
                  <a:pt x="253491" y="49021"/>
                  <a:pt x="236092" y="57530"/>
                  <a:pt x="220852" y="74548"/>
                </a:cubicBezTo>
                <a:cubicBezTo>
                  <a:pt x="207518" y="89154"/>
                  <a:pt x="197103" y="107441"/>
                  <a:pt x="189610" y="129667"/>
                </a:cubicBezTo>
                <a:cubicBezTo>
                  <a:pt x="180467" y="156336"/>
                  <a:pt x="187960" y="180213"/>
                  <a:pt x="211963" y="201041"/>
                </a:cubicBezTo>
                <a:cubicBezTo>
                  <a:pt x="235584" y="219583"/>
                  <a:pt x="259714" y="238379"/>
                  <a:pt x="284226" y="257556"/>
                </a:cubicBezTo>
                <a:cubicBezTo>
                  <a:pt x="309879" y="284988"/>
                  <a:pt x="315848" y="318643"/>
                  <a:pt x="302260" y="358647"/>
                </a:cubicBezTo>
                <a:cubicBezTo>
                  <a:pt x="287528" y="402082"/>
                  <a:pt x="261492" y="438784"/>
                  <a:pt x="224154" y="468757"/>
                </a:cubicBezTo>
                <a:cubicBezTo>
                  <a:pt x="186944" y="498602"/>
                  <a:pt x="146558" y="513588"/>
                  <a:pt x="103251" y="513588"/>
                </a:cubicBezTo>
                <a:cubicBezTo>
                  <a:pt x="54102" y="513588"/>
                  <a:pt x="23241" y="494283"/>
                  <a:pt x="10795" y="455803"/>
                </a:cubicBezTo>
                <a:cubicBezTo>
                  <a:pt x="7747" y="446278"/>
                  <a:pt x="4191" y="420243"/>
                  <a:pt x="0" y="377697"/>
                </a:cubicBezTo>
                <a:lnTo>
                  <a:pt x="103378" y="357632"/>
                </a:lnTo>
                <a:cubicBezTo>
                  <a:pt x="95122" y="381634"/>
                  <a:pt x="92456" y="401828"/>
                  <a:pt x="95250" y="418210"/>
                </a:cubicBezTo>
                <a:cubicBezTo>
                  <a:pt x="98806" y="437515"/>
                  <a:pt x="108330" y="447040"/>
                  <a:pt x="123825" y="447040"/>
                </a:cubicBezTo>
                <a:cubicBezTo>
                  <a:pt x="144779" y="447040"/>
                  <a:pt x="161544" y="440055"/>
                  <a:pt x="174117" y="426084"/>
                </a:cubicBezTo>
                <a:cubicBezTo>
                  <a:pt x="184022" y="415035"/>
                  <a:pt x="193167" y="397129"/>
                  <a:pt x="201548" y="372618"/>
                </a:cubicBezTo>
                <a:cubicBezTo>
                  <a:pt x="212090" y="341503"/>
                  <a:pt x="207010" y="317246"/>
                  <a:pt x="186182" y="299847"/>
                </a:cubicBezTo>
                <a:cubicBezTo>
                  <a:pt x="164083" y="282321"/>
                  <a:pt x="142113" y="264922"/>
                  <a:pt x="120396" y="247777"/>
                </a:cubicBezTo>
                <a:cubicBezTo>
                  <a:pt x="98171" y="219202"/>
                  <a:pt x="96266" y="178054"/>
                  <a:pt x="114553" y="124459"/>
                </a:cubicBezTo>
                <a:cubicBezTo>
                  <a:pt x="126110" y="90424"/>
                  <a:pt x="150495" y="61214"/>
                  <a:pt x="187833" y="36703"/>
                </a:cubicBezTo>
                <a:cubicBezTo>
                  <a:pt x="225171" y="12191"/>
                  <a:pt x="261366" y="0"/>
                  <a:pt x="296291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3474005" y="3392170"/>
            <a:ext cx="293576" cy="499998"/>
          </a:xfrm>
          <a:custGeom>
            <a:avLst/>
            <a:gdLst>
              <a:gd name="connsiteX0" fmla="*/ 150701 w 293576"/>
              <a:gd name="connsiteY0" fmla="*/ 0 h 499998"/>
              <a:gd name="connsiteX1" fmla="*/ 232869 w 293576"/>
              <a:gd name="connsiteY1" fmla="*/ 0 h 499998"/>
              <a:gd name="connsiteX2" fmla="*/ 199342 w 293576"/>
              <a:gd name="connsiteY2" fmla="*/ 82296 h 499998"/>
              <a:gd name="connsiteX3" fmla="*/ 293576 w 293576"/>
              <a:gd name="connsiteY3" fmla="*/ 82296 h 499998"/>
              <a:gd name="connsiteX4" fmla="*/ 262969 w 293576"/>
              <a:gd name="connsiteY4" fmla="*/ 172211 h 499998"/>
              <a:gd name="connsiteX5" fmla="*/ 165052 w 293576"/>
              <a:gd name="connsiteY5" fmla="*/ 167385 h 499998"/>
              <a:gd name="connsiteX6" fmla="*/ 102822 w 293576"/>
              <a:gd name="connsiteY6" fmla="*/ 367791 h 499998"/>
              <a:gd name="connsiteX7" fmla="*/ 89233 w 293576"/>
              <a:gd name="connsiteY7" fmla="*/ 417829 h 499998"/>
              <a:gd name="connsiteX8" fmla="*/ 87582 w 293576"/>
              <a:gd name="connsiteY8" fmla="*/ 434466 h 499998"/>
              <a:gd name="connsiteX9" fmla="*/ 117554 w 293576"/>
              <a:gd name="connsiteY9" fmla="*/ 393700 h 499998"/>
              <a:gd name="connsiteX10" fmla="*/ 150066 w 293576"/>
              <a:gd name="connsiteY10" fmla="*/ 324738 h 499998"/>
              <a:gd name="connsiteX11" fmla="*/ 232743 w 293576"/>
              <a:gd name="connsiteY11" fmla="*/ 352424 h 499998"/>
              <a:gd name="connsiteX12" fmla="*/ 130000 w 293576"/>
              <a:gd name="connsiteY12" fmla="*/ 471042 h 499998"/>
              <a:gd name="connsiteX13" fmla="*/ 60531 w 293576"/>
              <a:gd name="connsiteY13" fmla="*/ 499998 h 499998"/>
              <a:gd name="connsiteX14" fmla="*/ 11763 w 293576"/>
              <a:gd name="connsiteY14" fmla="*/ 485139 h 499998"/>
              <a:gd name="connsiteX15" fmla="*/ 3000 w 293576"/>
              <a:gd name="connsiteY15" fmla="*/ 441959 h 499998"/>
              <a:gd name="connsiteX16" fmla="*/ 97742 w 293576"/>
              <a:gd name="connsiteY16" fmla="*/ 163321 h 499998"/>
              <a:gd name="connsiteX17" fmla="*/ 39195 w 293576"/>
              <a:gd name="connsiteY17" fmla="*/ 165354 h 499998"/>
              <a:gd name="connsiteX18" fmla="*/ 71072 w 293576"/>
              <a:gd name="connsiteY18" fmla="*/ 82296 h 499998"/>
              <a:gd name="connsiteX19" fmla="*/ 125301 w 293576"/>
              <a:gd name="connsiteY19" fmla="*/ 82296 h 499998"/>
              <a:gd name="connsiteX20" fmla="*/ 150701 w 293576"/>
              <a:gd name="connsiteY20" fmla="*/ 0 h 49999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576" h="499998">
                <a:moveTo>
                  <a:pt x="150701" y="0"/>
                </a:moveTo>
                <a:lnTo>
                  <a:pt x="232869" y="0"/>
                </a:lnTo>
                <a:lnTo>
                  <a:pt x="199342" y="82296"/>
                </a:lnTo>
                <a:lnTo>
                  <a:pt x="293576" y="82296"/>
                </a:lnTo>
                <a:lnTo>
                  <a:pt x="262969" y="172211"/>
                </a:lnTo>
                <a:lnTo>
                  <a:pt x="165052" y="167385"/>
                </a:lnTo>
                <a:lnTo>
                  <a:pt x="102822" y="367791"/>
                </a:lnTo>
                <a:cubicBezTo>
                  <a:pt x="97869" y="384809"/>
                  <a:pt x="93424" y="401447"/>
                  <a:pt x="89233" y="417829"/>
                </a:cubicBezTo>
                <a:cubicBezTo>
                  <a:pt x="87201" y="428878"/>
                  <a:pt x="86566" y="434466"/>
                  <a:pt x="87582" y="434466"/>
                </a:cubicBezTo>
                <a:cubicBezTo>
                  <a:pt x="93169" y="434466"/>
                  <a:pt x="103076" y="420877"/>
                  <a:pt x="117554" y="393700"/>
                </a:cubicBezTo>
                <a:cubicBezTo>
                  <a:pt x="134064" y="358013"/>
                  <a:pt x="144986" y="335025"/>
                  <a:pt x="150066" y="324738"/>
                </a:cubicBezTo>
                <a:lnTo>
                  <a:pt x="232743" y="352424"/>
                </a:lnTo>
                <a:cubicBezTo>
                  <a:pt x="201374" y="405891"/>
                  <a:pt x="167211" y="445388"/>
                  <a:pt x="130000" y="471042"/>
                </a:cubicBezTo>
                <a:cubicBezTo>
                  <a:pt x="109426" y="490347"/>
                  <a:pt x="86312" y="499998"/>
                  <a:pt x="60531" y="499998"/>
                </a:cubicBezTo>
                <a:cubicBezTo>
                  <a:pt x="40846" y="499998"/>
                  <a:pt x="24589" y="495046"/>
                  <a:pt x="11763" y="485139"/>
                </a:cubicBezTo>
                <a:cubicBezTo>
                  <a:pt x="-936" y="476503"/>
                  <a:pt x="-3984" y="462152"/>
                  <a:pt x="3000" y="441959"/>
                </a:cubicBezTo>
                <a:lnTo>
                  <a:pt x="97742" y="163321"/>
                </a:lnTo>
                <a:lnTo>
                  <a:pt x="39195" y="165354"/>
                </a:lnTo>
                <a:lnTo>
                  <a:pt x="71072" y="82296"/>
                </a:lnTo>
                <a:lnTo>
                  <a:pt x="125301" y="82296"/>
                </a:lnTo>
                <a:lnTo>
                  <a:pt x="150701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2328545" y="3391535"/>
            <a:ext cx="579627" cy="579500"/>
          </a:xfrm>
          <a:custGeom>
            <a:avLst/>
            <a:gdLst>
              <a:gd name="connsiteX0" fmla="*/ 75437 w 579627"/>
              <a:gd name="connsiteY0" fmla="*/ 0 h 579500"/>
              <a:gd name="connsiteX1" fmla="*/ 208660 w 579627"/>
              <a:gd name="connsiteY1" fmla="*/ 22605 h 579500"/>
              <a:gd name="connsiteX2" fmla="*/ 183133 w 579627"/>
              <a:gd name="connsiteY2" fmla="*/ 97789 h 579500"/>
              <a:gd name="connsiteX3" fmla="*/ 140080 w 579627"/>
              <a:gd name="connsiteY3" fmla="*/ 234822 h 579500"/>
              <a:gd name="connsiteX4" fmla="*/ 108711 w 579627"/>
              <a:gd name="connsiteY4" fmla="*/ 348869 h 579500"/>
              <a:gd name="connsiteX5" fmla="*/ 261365 w 579627"/>
              <a:gd name="connsiteY5" fmla="*/ 17271 h 579500"/>
              <a:gd name="connsiteX6" fmla="*/ 392302 w 579627"/>
              <a:gd name="connsiteY6" fmla="*/ 20827 h 579500"/>
              <a:gd name="connsiteX7" fmla="*/ 311784 w 579627"/>
              <a:gd name="connsiteY7" fmla="*/ 342137 h 579500"/>
              <a:gd name="connsiteX8" fmla="*/ 373760 w 579627"/>
              <a:gd name="connsiteY8" fmla="*/ 194944 h 579500"/>
              <a:gd name="connsiteX9" fmla="*/ 439292 w 579627"/>
              <a:gd name="connsiteY9" fmla="*/ 18287 h 579500"/>
              <a:gd name="connsiteX10" fmla="*/ 579627 w 579627"/>
              <a:gd name="connsiteY10" fmla="*/ 4063 h 579500"/>
              <a:gd name="connsiteX11" fmla="*/ 405637 w 579627"/>
              <a:gd name="connsiteY11" fmla="*/ 289178 h 579500"/>
              <a:gd name="connsiteX12" fmla="*/ 277494 w 579627"/>
              <a:gd name="connsiteY12" fmla="*/ 579500 h 579500"/>
              <a:gd name="connsiteX13" fmla="*/ 150367 w 579627"/>
              <a:gd name="connsiteY13" fmla="*/ 566038 h 579500"/>
              <a:gd name="connsiteX14" fmla="*/ 219964 w 579627"/>
              <a:gd name="connsiteY14" fmla="*/ 318134 h 579500"/>
              <a:gd name="connsiteX15" fmla="*/ 122554 w 579627"/>
              <a:gd name="connsiteY15" fmla="*/ 566419 h 579500"/>
              <a:gd name="connsiteX16" fmla="*/ 0 w 579627"/>
              <a:gd name="connsiteY16" fmla="*/ 565658 h 579500"/>
              <a:gd name="connsiteX17" fmla="*/ 34162 w 579627"/>
              <a:gd name="connsiteY17" fmla="*/ 374649 h 579500"/>
              <a:gd name="connsiteX18" fmla="*/ 51815 w 579627"/>
              <a:gd name="connsiteY18" fmla="*/ 198373 h 579500"/>
              <a:gd name="connsiteX19" fmla="*/ 75437 w 579627"/>
              <a:gd name="connsiteY19" fmla="*/ 0 h 579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579627" h="579500">
                <a:moveTo>
                  <a:pt x="75437" y="0"/>
                </a:moveTo>
                <a:lnTo>
                  <a:pt x="208660" y="22605"/>
                </a:lnTo>
                <a:lnTo>
                  <a:pt x="183133" y="97789"/>
                </a:lnTo>
                <a:cubicBezTo>
                  <a:pt x="166115" y="147701"/>
                  <a:pt x="151764" y="193420"/>
                  <a:pt x="140080" y="234822"/>
                </a:cubicBezTo>
                <a:cubicBezTo>
                  <a:pt x="128396" y="276224"/>
                  <a:pt x="117982" y="314197"/>
                  <a:pt x="108711" y="348869"/>
                </a:cubicBezTo>
                <a:lnTo>
                  <a:pt x="261365" y="17271"/>
                </a:lnTo>
                <a:lnTo>
                  <a:pt x="392302" y="20827"/>
                </a:lnTo>
                <a:lnTo>
                  <a:pt x="311784" y="342137"/>
                </a:lnTo>
                <a:cubicBezTo>
                  <a:pt x="332485" y="294132"/>
                  <a:pt x="353186" y="245109"/>
                  <a:pt x="373760" y="194944"/>
                </a:cubicBezTo>
                <a:cubicBezTo>
                  <a:pt x="394461" y="144652"/>
                  <a:pt x="416306" y="85851"/>
                  <a:pt x="439292" y="18287"/>
                </a:cubicBezTo>
                <a:lnTo>
                  <a:pt x="579627" y="4063"/>
                </a:lnTo>
                <a:cubicBezTo>
                  <a:pt x="508000" y="112394"/>
                  <a:pt x="450087" y="207390"/>
                  <a:pt x="405637" y="289178"/>
                </a:cubicBezTo>
                <a:cubicBezTo>
                  <a:pt x="353060" y="386333"/>
                  <a:pt x="310260" y="483108"/>
                  <a:pt x="277494" y="579500"/>
                </a:cubicBezTo>
                <a:lnTo>
                  <a:pt x="150367" y="566038"/>
                </a:lnTo>
                <a:lnTo>
                  <a:pt x="219964" y="318134"/>
                </a:lnTo>
                <a:lnTo>
                  <a:pt x="122554" y="566419"/>
                </a:lnTo>
                <a:lnTo>
                  <a:pt x="0" y="565658"/>
                </a:lnTo>
                <a:cubicBezTo>
                  <a:pt x="13715" y="509523"/>
                  <a:pt x="25145" y="445896"/>
                  <a:pt x="34162" y="374649"/>
                </a:cubicBezTo>
                <a:cubicBezTo>
                  <a:pt x="38861" y="337946"/>
                  <a:pt x="44704" y="279145"/>
                  <a:pt x="51815" y="198373"/>
                </a:cubicBezTo>
                <a:cubicBezTo>
                  <a:pt x="58927" y="117601"/>
                  <a:pt x="66801" y="51434"/>
                  <a:pt x="75437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3248025" y="3732149"/>
            <a:ext cx="84454" cy="116078"/>
          </a:xfrm>
          <a:custGeom>
            <a:avLst/>
            <a:gdLst>
              <a:gd name="connsiteX0" fmla="*/ 55498 w 84454"/>
              <a:gd name="connsiteY0" fmla="*/ 6350 h 116078"/>
              <a:gd name="connsiteX1" fmla="*/ 29845 w 84454"/>
              <a:gd name="connsiteY1" fmla="*/ 19684 h 116078"/>
              <a:gd name="connsiteX2" fmla="*/ 11303 w 84454"/>
              <a:gd name="connsiteY2" fmla="*/ 52705 h 116078"/>
              <a:gd name="connsiteX3" fmla="*/ 6350 w 84454"/>
              <a:gd name="connsiteY3" fmla="*/ 92329 h 116078"/>
              <a:gd name="connsiteX4" fmla="*/ 16255 w 84454"/>
              <a:gd name="connsiteY4" fmla="*/ 109728 h 116078"/>
              <a:gd name="connsiteX5" fmla="*/ 29464 w 84454"/>
              <a:gd name="connsiteY5" fmla="*/ 108077 h 116078"/>
              <a:gd name="connsiteX6" fmla="*/ 46608 w 84454"/>
              <a:gd name="connsiteY6" fmla="*/ 100203 h 116078"/>
              <a:gd name="connsiteX7" fmla="*/ 62484 w 84454"/>
              <a:gd name="connsiteY7" fmla="*/ 57530 h 116078"/>
              <a:gd name="connsiteX8" fmla="*/ 78104 w 84454"/>
              <a:gd name="connsiteY8" fmla="*/ 15747 h 116078"/>
              <a:gd name="connsiteX9" fmla="*/ 68707 w 84454"/>
              <a:gd name="connsiteY9" fmla="*/ 9017 h 116078"/>
              <a:gd name="connsiteX10" fmla="*/ 55498 w 84454"/>
              <a:gd name="connsiteY10" fmla="*/ 6350 h 11607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454" h="116078">
                <a:moveTo>
                  <a:pt x="55498" y="6350"/>
                </a:moveTo>
                <a:cubicBezTo>
                  <a:pt x="46227" y="6350"/>
                  <a:pt x="37592" y="10795"/>
                  <a:pt x="29845" y="19684"/>
                </a:cubicBezTo>
                <a:cubicBezTo>
                  <a:pt x="21970" y="28575"/>
                  <a:pt x="15747" y="39496"/>
                  <a:pt x="11303" y="52705"/>
                </a:cubicBezTo>
                <a:cubicBezTo>
                  <a:pt x="6223" y="67564"/>
                  <a:pt x="4572" y="80771"/>
                  <a:pt x="6350" y="92329"/>
                </a:cubicBezTo>
                <a:cubicBezTo>
                  <a:pt x="6858" y="103885"/>
                  <a:pt x="10159" y="109728"/>
                  <a:pt x="16255" y="109728"/>
                </a:cubicBezTo>
                <a:cubicBezTo>
                  <a:pt x="20573" y="109728"/>
                  <a:pt x="24892" y="109220"/>
                  <a:pt x="29464" y="108077"/>
                </a:cubicBezTo>
                <a:cubicBezTo>
                  <a:pt x="33908" y="106934"/>
                  <a:pt x="39623" y="104267"/>
                  <a:pt x="46608" y="100203"/>
                </a:cubicBezTo>
                <a:cubicBezTo>
                  <a:pt x="52069" y="85471"/>
                  <a:pt x="57404" y="71246"/>
                  <a:pt x="62484" y="57530"/>
                </a:cubicBezTo>
                <a:cubicBezTo>
                  <a:pt x="67564" y="43941"/>
                  <a:pt x="72770" y="29971"/>
                  <a:pt x="78104" y="15747"/>
                </a:cubicBezTo>
                <a:cubicBezTo>
                  <a:pt x="75438" y="13080"/>
                  <a:pt x="72389" y="10795"/>
                  <a:pt x="68707" y="9017"/>
                </a:cubicBezTo>
                <a:cubicBezTo>
                  <a:pt x="65023" y="7239"/>
                  <a:pt x="60578" y="6350"/>
                  <a:pt x="5549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7444231" y="3546982"/>
            <a:ext cx="104775" cy="68961"/>
          </a:xfrm>
          <a:custGeom>
            <a:avLst/>
            <a:gdLst>
              <a:gd name="connsiteX0" fmla="*/ 66802 w 104775"/>
              <a:gd name="connsiteY0" fmla="*/ 6350 h 68961"/>
              <a:gd name="connsiteX1" fmla="*/ 30226 w 104775"/>
              <a:gd name="connsiteY1" fmla="*/ 19558 h 68961"/>
              <a:gd name="connsiteX2" fmla="*/ 7239 w 104775"/>
              <a:gd name="connsiteY2" fmla="*/ 59563 h 68961"/>
              <a:gd name="connsiteX3" fmla="*/ 6350 w 104775"/>
              <a:gd name="connsiteY3" fmla="*/ 62611 h 68961"/>
              <a:gd name="connsiteX4" fmla="*/ 95250 w 104775"/>
              <a:gd name="connsiteY4" fmla="*/ 60960 h 68961"/>
              <a:gd name="connsiteX5" fmla="*/ 96139 w 104775"/>
              <a:gd name="connsiteY5" fmla="*/ 58039 h 68961"/>
              <a:gd name="connsiteX6" fmla="*/ 98425 w 104775"/>
              <a:gd name="connsiteY6" fmla="*/ 19050 h 68961"/>
              <a:gd name="connsiteX7" fmla="*/ 66802 w 104775"/>
              <a:gd name="connsiteY7" fmla="*/ 6350 h 6896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04775" h="68961">
                <a:moveTo>
                  <a:pt x="66802" y="6350"/>
                </a:moveTo>
                <a:cubicBezTo>
                  <a:pt x="51689" y="6350"/>
                  <a:pt x="39497" y="10795"/>
                  <a:pt x="30226" y="19558"/>
                </a:cubicBezTo>
                <a:cubicBezTo>
                  <a:pt x="20955" y="28321"/>
                  <a:pt x="13335" y="41656"/>
                  <a:pt x="7239" y="59563"/>
                </a:cubicBezTo>
                <a:lnTo>
                  <a:pt x="6350" y="62611"/>
                </a:lnTo>
                <a:lnTo>
                  <a:pt x="95250" y="60960"/>
                </a:lnTo>
                <a:lnTo>
                  <a:pt x="96139" y="58039"/>
                </a:lnTo>
                <a:cubicBezTo>
                  <a:pt x="102108" y="40513"/>
                  <a:pt x="102870" y="27559"/>
                  <a:pt x="98425" y="19050"/>
                </a:cubicBezTo>
                <a:cubicBezTo>
                  <a:pt x="94107" y="10668"/>
                  <a:pt x="83566" y="6350"/>
                  <a:pt x="6680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5594985" y="3527170"/>
            <a:ext cx="171323" cy="228346"/>
          </a:xfrm>
          <a:custGeom>
            <a:avLst/>
            <a:gdLst>
              <a:gd name="connsiteX0" fmla="*/ 91440 w 171323"/>
              <a:gd name="connsiteY0" fmla="*/ 6350 h 228346"/>
              <a:gd name="connsiteX1" fmla="*/ 44958 w 171323"/>
              <a:gd name="connsiteY1" fmla="*/ 26797 h 228346"/>
              <a:gd name="connsiteX2" fmla="*/ 14224 w 171323"/>
              <a:gd name="connsiteY2" fmla="*/ 75438 h 228346"/>
              <a:gd name="connsiteX3" fmla="*/ 6350 w 171323"/>
              <a:gd name="connsiteY3" fmla="*/ 139573 h 228346"/>
              <a:gd name="connsiteX4" fmla="*/ 19304 w 171323"/>
              <a:gd name="connsiteY4" fmla="*/ 189357 h 228346"/>
              <a:gd name="connsiteX5" fmla="*/ 44830 w 171323"/>
              <a:gd name="connsiteY5" fmla="*/ 206756 h 228346"/>
              <a:gd name="connsiteX6" fmla="*/ 59055 w 171323"/>
              <a:gd name="connsiteY6" fmla="*/ 216535 h 228346"/>
              <a:gd name="connsiteX7" fmla="*/ 73914 w 171323"/>
              <a:gd name="connsiteY7" fmla="*/ 221996 h 228346"/>
              <a:gd name="connsiteX8" fmla="*/ 121030 w 171323"/>
              <a:gd name="connsiteY8" fmla="*/ 204216 h 228346"/>
              <a:gd name="connsiteX9" fmla="*/ 154686 w 171323"/>
              <a:gd name="connsiteY9" fmla="*/ 168275 h 228346"/>
              <a:gd name="connsiteX10" fmla="*/ 156590 w 171323"/>
              <a:gd name="connsiteY10" fmla="*/ 160909 h 228346"/>
              <a:gd name="connsiteX11" fmla="*/ 160782 w 171323"/>
              <a:gd name="connsiteY11" fmla="*/ 47752 h 228346"/>
              <a:gd name="connsiteX12" fmla="*/ 91440 w 171323"/>
              <a:gd name="connsiteY12" fmla="*/ 6350 h 22834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</a:cxnLst>
            <a:rect l="l" t="t" r="r" b="b"/>
            <a:pathLst>
              <a:path w="171323" h="228346">
                <a:moveTo>
                  <a:pt x="91440" y="6350"/>
                </a:moveTo>
                <a:cubicBezTo>
                  <a:pt x="74548" y="6350"/>
                  <a:pt x="59055" y="13208"/>
                  <a:pt x="44958" y="26797"/>
                </a:cubicBezTo>
                <a:cubicBezTo>
                  <a:pt x="30860" y="40513"/>
                  <a:pt x="20574" y="56769"/>
                  <a:pt x="14224" y="75438"/>
                </a:cubicBezTo>
                <a:cubicBezTo>
                  <a:pt x="8382" y="92456"/>
                  <a:pt x="5842" y="113792"/>
                  <a:pt x="6350" y="139573"/>
                </a:cubicBezTo>
                <a:cubicBezTo>
                  <a:pt x="6858" y="165354"/>
                  <a:pt x="11176" y="181864"/>
                  <a:pt x="19304" y="189357"/>
                </a:cubicBezTo>
                <a:lnTo>
                  <a:pt x="44830" y="206756"/>
                </a:lnTo>
                <a:cubicBezTo>
                  <a:pt x="46736" y="207899"/>
                  <a:pt x="51562" y="211201"/>
                  <a:pt x="59055" y="216535"/>
                </a:cubicBezTo>
                <a:cubicBezTo>
                  <a:pt x="65151" y="220218"/>
                  <a:pt x="70104" y="221996"/>
                  <a:pt x="73914" y="221996"/>
                </a:cubicBezTo>
                <a:cubicBezTo>
                  <a:pt x="86995" y="221996"/>
                  <a:pt x="102616" y="216154"/>
                  <a:pt x="121030" y="204216"/>
                </a:cubicBezTo>
                <a:cubicBezTo>
                  <a:pt x="139319" y="192405"/>
                  <a:pt x="150622" y="180467"/>
                  <a:pt x="154686" y="168275"/>
                </a:cubicBezTo>
                <a:lnTo>
                  <a:pt x="156590" y="160909"/>
                </a:lnTo>
                <a:cubicBezTo>
                  <a:pt x="166370" y="121666"/>
                  <a:pt x="167767" y="83947"/>
                  <a:pt x="160782" y="47752"/>
                </a:cubicBezTo>
                <a:cubicBezTo>
                  <a:pt x="148717" y="20193"/>
                  <a:pt x="125603" y="6350"/>
                  <a:pt x="9144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4323969" y="3527170"/>
            <a:ext cx="171323" cy="228346"/>
          </a:xfrm>
          <a:custGeom>
            <a:avLst/>
            <a:gdLst>
              <a:gd name="connsiteX0" fmla="*/ 91440 w 171323"/>
              <a:gd name="connsiteY0" fmla="*/ 6350 h 228346"/>
              <a:gd name="connsiteX1" fmla="*/ 44958 w 171323"/>
              <a:gd name="connsiteY1" fmla="*/ 26797 h 228346"/>
              <a:gd name="connsiteX2" fmla="*/ 14223 w 171323"/>
              <a:gd name="connsiteY2" fmla="*/ 75438 h 228346"/>
              <a:gd name="connsiteX3" fmla="*/ 6350 w 171323"/>
              <a:gd name="connsiteY3" fmla="*/ 139573 h 228346"/>
              <a:gd name="connsiteX4" fmla="*/ 19303 w 171323"/>
              <a:gd name="connsiteY4" fmla="*/ 189357 h 228346"/>
              <a:gd name="connsiteX5" fmla="*/ 44830 w 171323"/>
              <a:gd name="connsiteY5" fmla="*/ 206756 h 228346"/>
              <a:gd name="connsiteX6" fmla="*/ 59054 w 171323"/>
              <a:gd name="connsiteY6" fmla="*/ 216535 h 228346"/>
              <a:gd name="connsiteX7" fmla="*/ 73914 w 171323"/>
              <a:gd name="connsiteY7" fmla="*/ 221996 h 228346"/>
              <a:gd name="connsiteX8" fmla="*/ 121030 w 171323"/>
              <a:gd name="connsiteY8" fmla="*/ 204216 h 228346"/>
              <a:gd name="connsiteX9" fmla="*/ 154685 w 171323"/>
              <a:gd name="connsiteY9" fmla="*/ 168275 h 228346"/>
              <a:gd name="connsiteX10" fmla="*/ 156590 w 171323"/>
              <a:gd name="connsiteY10" fmla="*/ 160909 h 228346"/>
              <a:gd name="connsiteX11" fmla="*/ 160782 w 171323"/>
              <a:gd name="connsiteY11" fmla="*/ 47752 h 228346"/>
              <a:gd name="connsiteX12" fmla="*/ 91440 w 171323"/>
              <a:gd name="connsiteY12" fmla="*/ 6350 h 22834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</a:cxnLst>
            <a:rect l="l" t="t" r="r" b="b"/>
            <a:pathLst>
              <a:path w="171323" h="228346">
                <a:moveTo>
                  <a:pt x="91440" y="6350"/>
                </a:moveTo>
                <a:cubicBezTo>
                  <a:pt x="74548" y="6350"/>
                  <a:pt x="59054" y="13208"/>
                  <a:pt x="44958" y="26797"/>
                </a:cubicBezTo>
                <a:cubicBezTo>
                  <a:pt x="30860" y="40513"/>
                  <a:pt x="20573" y="56769"/>
                  <a:pt x="14223" y="75438"/>
                </a:cubicBezTo>
                <a:cubicBezTo>
                  <a:pt x="8382" y="92456"/>
                  <a:pt x="5841" y="113792"/>
                  <a:pt x="6350" y="139573"/>
                </a:cubicBezTo>
                <a:cubicBezTo>
                  <a:pt x="6858" y="165354"/>
                  <a:pt x="11175" y="181864"/>
                  <a:pt x="19303" y="189357"/>
                </a:cubicBezTo>
                <a:lnTo>
                  <a:pt x="44830" y="206756"/>
                </a:lnTo>
                <a:cubicBezTo>
                  <a:pt x="46735" y="207899"/>
                  <a:pt x="51561" y="211201"/>
                  <a:pt x="59054" y="216535"/>
                </a:cubicBezTo>
                <a:cubicBezTo>
                  <a:pt x="65151" y="220218"/>
                  <a:pt x="70103" y="221996"/>
                  <a:pt x="73914" y="221996"/>
                </a:cubicBezTo>
                <a:cubicBezTo>
                  <a:pt x="86994" y="221996"/>
                  <a:pt x="102615" y="216154"/>
                  <a:pt x="121030" y="204216"/>
                </a:cubicBezTo>
                <a:cubicBezTo>
                  <a:pt x="139319" y="192405"/>
                  <a:pt x="150621" y="180467"/>
                  <a:pt x="154685" y="168275"/>
                </a:cubicBezTo>
                <a:lnTo>
                  <a:pt x="156590" y="160909"/>
                </a:lnTo>
                <a:cubicBezTo>
                  <a:pt x="166370" y="121666"/>
                  <a:pt x="167766" y="83947"/>
                  <a:pt x="160782" y="47752"/>
                </a:cubicBezTo>
                <a:cubicBezTo>
                  <a:pt x="148716" y="20193"/>
                  <a:pt x="125602" y="6350"/>
                  <a:pt x="9144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3847592" y="3520313"/>
            <a:ext cx="401320" cy="558545"/>
          </a:xfrm>
          <a:custGeom>
            <a:avLst/>
            <a:gdLst>
              <a:gd name="connsiteX0" fmla="*/ 274828 w 401320"/>
              <a:gd name="connsiteY0" fmla="*/ 6350 h 558545"/>
              <a:gd name="connsiteX1" fmla="*/ 260858 w 401320"/>
              <a:gd name="connsiteY1" fmla="*/ 47497 h 558545"/>
              <a:gd name="connsiteX2" fmla="*/ 224536 w 401320"/>
              <a:gd name="connsiteY2" fmla="*/ 194309 h 558545"/>
              <a:gd name="connsiteX3" fmla="*/ 242697 w 401320"/>
              <a:gd name="connsiteY3" fmla="*/ 246507 h 558545"/>
              <a:gd name="connsiteX4" fmla="*/ 262509 w 401320"/>
              <a:gd name="connsiteY4" fmla="*/ 241554 h 558545"/>
              <a:gd name="connsiteX5" fmla="*/ 304038 w 401320"/>
              <a:gd name="connsiteY5" fmla="*/ 62103 h 558545"/>
              <a:gd name="connsiteX6" fmla="*/ 394970 w 401320"/>
              <a:gd name="connsiteY6" fmla="*/ 70992 h 558545"/>
              <a:gd name="connsiteX7" fmla="*/ 342391 w 401320"/>
              <a:gd name="connsiteY7" fmla="*/ 214503 h 558545"/>
              <a:gd name="connsiteX8" fmla="*/ 294259 w 401320"/>
              <a:gd name="connsiteY8" fmla="*/ 344931 h 558545"/>
              <a:gd name="connsiteX9" fmla="*/ 244729 w 401320"/>
              <a:gd name="connsiteY9" fmla="*/ 464057 h 558545"/>
              <a:gd name="connsiteX10" fmla="*/ 143383 w 401320"/>
              <a:gd name="connsiteY10" fmla="*/ 552195 h 558545"/>
              <a:gd name="connsiteX11" fmla="*/ 62357 w 401320"/>
              <a:gd name="connsiteY11" fmla="*/ 516127 h 558545"/>
              <a:gd name="connsiteX12" fmla="*/ 6350 w 401320"/>
              <a:gd name="connsiteY12" fmla="*/ 444500 h 558545"/>
              <a:gd name="connsiteX13" fmla="*/ 103759 w 401320"/>
              <a:gd name="connsiteY13" fmla="*/ 422782 h 558545"/>
              <a:gd name="connsiteX14" fmla="*/ 126872 w 401320"/>
              <a:gd name="connsiteY14" fmla="*/ 455548 h 558545"/>
              <a:gd name="connsiteX15" fmla="*/ 160020 w 401320"/>
              <a:gd name="connsiteY15" fmla="*/ 469900 h 558545"/>
              <a:gd name="connsiteX16" fmla="*/ 198373 w 401320"/>
              <a:gd name="connsiteY16" fmla="*/ 440181 h 558545"/>
              <a:gd name="connsiteX17" fmla="*/ 222503 w 401320"/>
              <a:gd name="connsiteY17" fmla="*/ 386588 h 558545"/>
              <a:gd name="connsiteX18" fmla="*/ 245237 w 401320"/>
              <a:gd name="connsiteY18" fmla="*/ 298577 h 558545"/>
              <a:gd name="connsiteX19" fmla="*/ 225425 w 401320"/>
              <a:gd name="connsiteY19" fmla="*/ 313181 h 558545"/>
              <a:gd name="connsiteX20" fmla="*/ 192786 w 401320"/>
              <a:gd name="connsiteY20" fmla="*/ 322198 h 558545"/>
              <a:gd name="connsiteX21" fmla="*/ 143256 w 401320"/>
              <a:gd name="connsiteY21" fmla="*/ 255904 h 558545"/>
              <a:gd name="connsiteX22" fmla="*/ 140461 w 401320"/>
              <a:gd name="connsiteY22" fmla="*/ 125983 h 558545"/>
              <a:gd name="connsiteX23" fmla="*/ 156083 w 401320"/>
              <a:gd name="connsiteY23" fmla="*/ 14351 h 558545"/>
              <a:gd name="connsiteX24" fmla="*/ 274828 w 401320"/>
              <a:gd name="connsiteY24" fmla="*/ 6350 h 55854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</a:cxnLst>
            <a:rect l="l" t="t" r="r" b="b"/>
            <a:pathLst>
              <a:path w="401320" h="558545">
                <a:moveTo>
                  <a:pt x="274828" y="6350"/>
                </a:moveTo>
                <a:lnTo>
                  <a:pt x="260858" y="47497"/>
                </a:lnTo>
                <a:cubicBezTo>
                  <a:pt x="239395" y="110490"/>
                  <a:pt x="227202" y="159511"/>
                  <a:pt x="224536" y="194309"/>
                </a:cubicBezTo>
                <a:cubicBezTo>
                  <a:pt x="221869" y="229107"/>
                  <a:pt x="227838" y="246507"/>
                  <a:pt x="242697" y="246507"/>
                </a:cubicBezTo>
                <a:cubicBezTo>
                  <a:pt x="250444" y="246507"/>
                  <a:pt x="256921" y="244855"/>
                  <a:pt x="262509" y="241554"/>
                </a:cubicBezTo>
                <a:lnTo>
                  <a:pt x="304038" y="62103"/>
                </a:lnTo>
                <a:lnTo>
                  <a:pt x="394970" y="70992"/>
                </a:lnTo>
                <a:cubicBezTo>
                  <a:pt x="384683" y="101219"/>
                  <a:pt x="367157" y="148970"/>
                  <a:pt x="342391" y="214503"/>
                </a:cubicBezTo>
                <a:cubicBezTo>
                  <a:pt x="317627" y="279907"/>
                  <a:pt x="301625" y="323469"/>
                  <a:pt x="294259" y="344931"/>
                </a:cubicBezTo>
                <a:cubicBezTo>
                  <a:pt x="277114" y="395351"/>
                  <a:pt x="260603" y="435102"/>
                  <a:pt x="244729" y="464057"/>
                </a:cubicBezTo>
                <a:cubicBezTo>
                  <a:pt x="212725" y="522858"/>
                  <a:pt x="178942" y="552195"/>
                  <a:pt x="143383" y="552195"/>
                </a:cubicBezTo>
                <a:cubicBezTo>
                  <a:pt x="117729" y="552195"/>
                  <a:pt x="90678" y="540257"/>
                  <a:pt x="62357" y="516127"/>
                </a:cubicBezTo>
                <a:cubicBezTo>
                  <a:pt x="41783" y="498856"/>
                  <a:pt x="23114" y="474980"/>
                  <a:pt x="6350" y="444500"/>
                </a:cubicBezTo>
                <a:lnTo>
                  <a:pt x="103759" y="422782"/>
                </a:lnTo>
                <a:cubicBezTo>
                  <a:pt x="112776" y="438022"/>
                  <a:pt x="120396" y="448945"/>
                  <a:pt x="126872" y="455548"/>
                </a:cubicBezTo>
                <a:cubicBezTo>
                  <a:pt x="136906" y="465073"/>
                  <a:pt x="147955" y="469900"/>
                  <a:pt x="160020" y="469900"/>
                </a:cubicBezTo>
                <a:cubicBezTo>
                  <a:pt x="173482" y="469900"/>
                  <a:pt x="186309" y="459994"/>
                  <a:pt x="198373" y="440181"/>
                </a:cubicBezTo>
                <a:cubicBezTo>
                  <a:pt x="207010" y="426339"/>
                  <a:pt x="215010" y="408431"/>
                  <a:pt x="222503" y="386588"/>
                </a:cubicBezTo>
                <a:cubicBezTo>
                  <a:pt x="232664" y="356616"/>
                  <a:pt x="240283" y="327279"/>
                  <a:pt x="245237" y="298577"/>
                </a:cubicBezTo>
                <a:cubicBezTo>
                  <a:pt x="240157" y="304419"/>
                  <a:pt x="233426" y="309371"/>
                  <a:pt x="225425" y="313181"/>
                </a:cubicBezTo>
                <a:cubicBezTo>
                  <a:pt x="212979" y="319151"/>
                  <a:pt x="202057" y="322198"/>
                  <a:pt x="192786" y="322198"/>
                </a:cubicBezTo>
                <a:cubicBezTo>
                  <a:pt x="167513" y="322198"/>
                  <a:pt x="151002" y="300101"/>
                  <a:pt x="143256" y="255904"/>
                </a:cubicBezTo>
                <a:cubicBezTo>
                  <a:pt x="137414" y="222250"/>
                  <a:pt x="136525" y="178942"/>
                  <a:pt x="140461" y="125983"/>
                </a:cubicBezTo>
                <a:cubicBezTo>
                  <a:pt x="143510" y="87757"/>
                  <a:pt x="148717" y="50419"/>
                  <a:pt x="156083" y="14351"/>
                </a:cubicBezTo>
                <a:lnTo>
                  <a:pt x="274828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5112925" y="3507994"/>
            <a:ext cx="377475" cy="421385"/>
          </a:xfrm>
          <a:custGeom>
            <a:avLst/>
            <a:gdLst>
              <a:gd name="connsiteX0" fmla="*/ 281654 w 377475"/>
              <a:gd name="connsiteY0" fmla="*/ 6350 h 421385"/>
              <a:gd name="connsiteX1" fmla="*/ 363696 w 377475"/>
              <a:gd name="connsiteY1" fmla="*/ 66547 h 421385"/>
              <a:gd name="connsiteX2" fmla="*/ 357980 w 377475"/>
              <a:gd name="connsiteY2" fmla="*/ 187833 h 421385"/>
              <a:gd name="connsiteX3" fmla="*/ 251808 w 377475"/>
              <a:gd name="connsiteY3" fmla="*/ 196469 h 421385"/>
              <a:gd name="connsiteX4" fmla="*/ 265905 w 377475"/>
              <a:gd name="connsiteY4" fmla="*/ 112649 h 421385"/>
              <a:gd name="connsiteX5" fmla="*/ 233393 w 377475"/>
              <a:gd name="connsiteY5" fmla="*/ 67310 h 421385"/>
              <a:gd name="connsiteX6" fmla="*/ 179546 w 377475"/>
              <a:gd name="connsiteY6" fmla="*/ 115442 h 421385"/>
              <a:gd name="connsiteX7" fmla="*/ 118331 w 377475"/>
              <a:gd name="connsiteY7" fmla="*/ 253491 h 421385"/>
              <a:gd name="connsiteX8" fmla="*/ 99408 w 377475"/>
              <a:gd name="connsiteY8" fmla="*/ 333375 h 421385"/>
              <a:gd name="connsiteX9" fmla="*/ 147923 w 377475"/>
              <a:gd name="connsiteY9" fmla="*/ 369823 h 421385"/>
              <a:gd name="connsiteX10" fmla="*/ 168242 w 377475"/>
              <a:gd name="connsiteY10" fmla="*/ 365633 h 421385"/>
              <a:gd name="connsiteX11" fmla="*/ 179799 w 377475"/>
              <a:gd name="connsiteY11" fmla="*/ 348996 h 421385"/>
              <a:gd name="connsiteX12" fmla="*/ 187800 w 377475"/>
              <a:gd name="connsiteY12" fmla="*/ 317626 h 421385"/>
              <a:gd name="connsiteX13" fmla="*/ 195420 w 377475"/>
              <a:gd name="connsiteY13" fmla="*/ 285114 h 421385"/>
              <a:gd name="connsiteX14" fmla="*/ 310228 w 377475"/>
              <a:gd name="connsiteY14" fmla="*/ 280670 h 421385"/>
              <a:gd name="connsiteX15" fmla="*/ 242665 w 377475"/>
              <a:gd name="connsiteY15" fmla="*/ 378586 h 421385"/>
              <a:gd name="connsiteX16" fmla="*/ 141318 w 377475"/>
              <a:gd name="connsiteY16" fmla="*/ 415035 h 421385"/>
              <a:gd name="connsiteX17" fmla="*/ 21304 w 377475"/>
              <a:gd name="connsiteY17" fmla="*/ 354964 h 421385"/>
              <a:gd name="connsiteX18" fmla="*/ 21684 w 377475"/>
              <a:gd name="connsiteY18" fmla="*/ 208914 h 421385"/>
              <a:gd name="connsiteX19" fmla="*/ 126205 w 377475"/>
              <a:gd name="connsiteY19" fmla="*/ 69215 h 421385"/>
              <a:gd name="connsiteX20" fmla="*/ 281654 w 377475"/>
              <a:gd name="connsiteY20" fmla="*/ 6350 h 42138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77475" h="421385">
                <a:moveTo>
                  <a:pt x="281654" y="6350"/>
                </a:moveTo>
                <a:cubicBezTo>
                  <a:pt x="322802" y="6350"/>
                  <a:pt x="350106" y="26415"/>
                  <a:pt x="363696" y="66547"/>
                </a:cubicBezTo>
                <a:cubicBezTo>
                  <a:pt x="375506" y="101473"/>
                  <a:pt x="373602" y="141859"/>
                  <a:pt x="357980" y="187833"/>
                </a:cubicBezTo>
                <a:lnTo>
                  <a:pt x="251808" y="196469"/>
                </a:lnTo>
                <a:cubicBezTo>
                  <a:pt x="261334" y="158114"/>
                  <a:pt x="266033" y="130175"/>
                  <a:pt x="265905" y="112649"/>
                </a:cubicBezTo>
                <a:cubicBezTo>
                  <a:pt x="265524" y="82422"/>
                  <a:pt x="254729" y="67310"/>
                  <a:pt x="233393" y="67310"/>
                </a:cubicBezTo>
                <a:cubicBezTo>
                  <a:pt x="217899" y="67310"/>
                  <a:pt x="199992" y="83438"/>
                  <a:pt x="179546" y="115442"/>
                </a:cubicBezTo>
                <a:cubicBezTo>
                  <a:pt x="159098" y="147573"/>
                  <a:pt x="138778" y="193675"/>
                  <a:pt x="118331" y="253491"/>
                </a:cubicBezTo>
                <a:cubicBezTo>
                  <a:pt x="104996" y="292861"/>
                  <a:pt x="98646" y="319532"/>
                  <a:pt x="99408" y="333375"/>
                </a:cubicBezTo>
                <a:cubicBezTo>
                  <a:pt x="100805" y="357632"/>
                  <a:pt x="117061" y="369823"/>
                  <a:pt x="147923" y="369823"/>
                </a:cubicBezTo>
                <a:cubicBezTo>
                  <a:pt x="156558" y="369823"/>
                  <a:pt x="163416" y="368426"/>
                  <a:pt x="168242" y="365633"/>
                </a:cubicBezTo>
                <a:cubicBezTo>
                  <a:pt x="173068" y="362839"/>
                  <a:pt x="176878" y="357250"/>
                  <a:pt x="179799" y="348996"/>
                </a:cubicBezTo>
                <a:cubicBezTo>
                  <a:pt x="182720" y="340233"/>
                  <a:pt x="185387" y="329819"/>
                  <a:pt x="187800" y="317626"/>
                </a:cubicBezTo>
                <a:cubicBezTo>
                  <a:pt x="190213" y="305435"/>
                  <a:pt x="192754" y="294639"/>
                  <a:pt x="195420" y="285114"/>
                </a:cubicBezTo>
                <a:lnTo>
                  <a:pt x="310228" y="280670"/>
                </a:lnTo>
                <a:cubicBezTo>
                  <a:pt x="296258" y="321564"/>
                  <a:pt x="273779" y="354202"/>
                  <a:pt x="242665" y="378586"/>
                </a:cubicBezTo>
                <a:cubicBezTo>
                  <a:pt x="211549" y="402844"/>
                  <a:pt x="177767" y="415035"/>
                  <a:pt x="141318" y="415035"/>
                </a:cubicBezTo>
                <a:cubicBezTo>
                  <a:pt x="82517" y="415035"/>
                  <a:pt x="42639" y="394970"/>
                  <a:pt x="21304" y="354964"/>
                </a:cubicBezTo>
                <a:cubicBezTo>
                  <a:pt x="1237" y="317373"/>
                  <a:pt x="1365" y="268732"/>
                  <a:pt x="21684" y="208914"/>
                </a:cubicBezTo>
                <a:cubicBezTo>
                  <a:pt x="39084" y="157734"/>
                  <a:pt x="74008" y="111125"/>
                  <a:pt x="126205" y="69215"/>
                </a:cubicBezTo>
                <a:cubicBezTo>
                  <a:pt x="178403" y="27304"/>
                  <a:pt x="230218" y="6350"/>
                  <a:pt x="28165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7346378" y="3494278"/>
            <a:ext cx="304593" cy="336295"/>
          </a:xfrm>
          <a:custGeom>
            <a:avLst/>
            <a:gdLst>
              <a:gd name="connsiteX0" fmla="*/ 219012 w 304593"/>
              <a:gd name="connsiteY0" fmla="*/ 6350 h 336295"/>
              <a:gd name="connsiteX1" fmla="*/ 290893 w 304593"/>
              <a:gd name="connsiteY1" fmla="*/ 55498 h 336295"/>
              <a:gd name="connsiteX2" fmla="*/ 284925 w 304593"/>
              <a:gd name="connsiteY2" fmla="*/ 172211 h 336295"/>
              <a:gd name="connsiteX3" fmla="*/ 119571 w 304593"/>
              <a:gd name="connsiteY3" fmla="*/ 172211 h 336295"/>
              <a:gd name="connsiteX4" fmla="*/ 104966 w 304593"/>
              <a:gd name="connsiteY4" fmla="*/ 219075 h 336295"/>
              <a:gd name="connsiteX5" fmla="*/ 116015 w 304593"/>
              <a:gd name="connsiteY5" fmla="*/ 281304 h 336295"/>
              <a:gd name="connsiteX6" fmla="*/ 150686 w 304593"/>
              <a:gd name="connsiteY6" fmla="*/ 272160 h 336295"/>
              <a:gd name="connsiteX7" fmla="*/ 173038 w 304593"/>
              <a:gd name="connsiteY7" fmla="*/ 247903 h 336295"/>
              <a:gd name="connsiteX8" fmla="*/ 180530 w 304593"/>
              <a:gd name="connsiteY8" fmla="*/ 215772 h 336295"/>
              <a:gd name="connsiteX9" fmla="*/ 276035 w 304593"/>
              <a:gd name="connsiteY9" fmla="*/ 212725 h 336295"/>
              <a:gd name="connsiteX10" fmla="*/ 201993 w 304593"/>
              <a:gd name="connsiteY10" fmla="*/ 302767 h 336295"/>
              <a:gd name="connsiteX11" fmla="*/ 103441 w 304593"/>
              <a:gd name="connsiteY11" fmla="*/ 329945 h 336295"/>
              <a:gd name="connsiteX12" fmla="*/ 16066 w 304593"/>
              <a:gd name="connsiteY12" fmla="*/ 278891 h 336295"/>
              <a:gd name="connsiteX13" fmla="*/ 18352 w 304593"/>
              <a:gd name="connsiteY13" fmla="*/ 165480 h 336295"/>
              <a:gd name="connsiteX14" fmla="*/ 93028 w 304593"/>
              <a:gd name="connsiteY14" fmla="*/ 45719 h 336295"/>
              <a:gd name="connsiteX15" fmla="*/ 219012 w 304593"/>
              <a:gd name="connsiteY15" fmla="*/ 6350 h 33629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</a:cxnLst>
            <a:rect l="l" t="t" r="r" b="b"/>
            <a:pathLst>
              <a:path w="304593" h="336295">
                <a:moveTo>
                  <a:pt x="219012" y="6350"/>
                </a:moveTo>
                <a:cubicBezTo>
                  <a:pt x="260160" y="6350"/>
                  <a:pt x="284036" y="22732"/>
                  <a:pt x="290893" y="55498"/>
                </a:cubicBezTo>
                <a:cubicBezTo>
                  <a:pt x="302705" y="86867"/>
                  <a:pt x="300673" y="125856"/>
                  <a:pt x="284925" y="172211"/>
                </a:cubicBezTo>
                <a:lnTo>
                  <a:pt x="119571" y="172211"/>
                </a:lnTo>
                <a:cubicBezTo>
                  <a:pt x="115506" y="185673"/>
                  <a:pt x="110553" y="201167"/>
                  <a:pt x="104966" y="219075"/>
                </a:cubicBezTo>
                <a:cubicBezTo>
                  <a:pt x="92901" y="260603"/>
                  <a:pt x="96584" y="281304"/>
                  <a:pt x="116015" y="281304"/>
                </a:cubicBezTo>
                <a:cubicBezTo>
                  <a:pt x="127572" y="281304"/>
                  <a:pt x="139129" y="278256"/>
                  <a:pt x="150686" y="272160"/>
                </a:cubicBezTo>
                <a:cubicBezTo>
                  <a:pt x="162116" y="265938"/>
                  <a:pt x="169609" y="257936"/>
                  <a:pt x="173038" y="247903"/>
                </a:cubicBezTo>
                <a:cubicBezTo>
                  <a:pt x="175324" y="241045"/>
                  <a:pt x="177864" y="230251"/>
                  <a:pt x="180530" y="215772"/>
                </a:cubicBezTo>
                <a:lnTo>
                  <a:pt x="276035" y="212725"/>
                </a:lnTo>
                <a:cubicBezTo>
                  <a:pt x="249111" y="257555"/>
                  <a:pt x="224346" y="287527"/>
                  <a:pt x="201993" y="302767"/>
                </a:cubicBezTo>
                <a:cubicBezTo>
                  <a:pt x="175705" y="320928"/>
                  <a:pt x="142939" y="329945"/>
                  <a:pt x="103441" y="329945"/>
                </a:cubicBezTo>
                <a:cubicBezTo>
                  <a:pt x="60007" y="329945"/>
                  <a:pt x="30798" y="312927"/>
                  <a:pt x="16066" y="278891"/>
                </a:cubicBezTo>
                <a:cubicBezTo>
                  <a:pt x="2349" y="248030"/>
                  <a:pt x="3112" y="210311"/>
                  <a:pt x="18352" y="165480"/>
                </a:cubicBezTo>
                <a:cubicBezTo>
                  <a:pt x="36513" y="111886"/>
                  <a:pt x="61531" y="72008"/>
                  <a:pt x="93028" y="45719"/>
                </a:cubicBezTo>
                <a:cubicBezTo>
                  <a:pt x="124651" y="19430"/>
                  <a:pt x="166688" y="6350"/>
                  <a:pt x="21901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2726182" y="3488055"/>
            <a:ext cx="503935" cy="472185"/>
          </a:xfrm>
          <a:custGeom>
            <a:avLst/>
            <a:gdLst>
              <a:gd name="connsiteX0" fmla="*/ 497585 w 503935"/>
              <a:gd name="connsiteY0" fmla="*/ 6350 h 472185"/>
              <a:gd name="connsiteX1" fmla="*/ 442975 w 503935"/>
              <a:gd name="connsiteY1" fmla="*/ 134746 h 472185"/>
              <a:gd name="connsiteX2" fmla="*/ 398017 w 503935"/>
              <a:gd name="connsiteY2" fmla="*/ 252221 h 472185"/>
              <a:gd name="connsiteX3" fmla="*/ 348869 w 503935"/>
              <a:gd name="connsiteY3" fmla="*/ 393826 h 472185"/>
              <a:gd name="connsiteX4" fmla="*/ 328040 w 503935"/>
              <a:gd name="connsiteY4" fmla="*/ 455167 h 472185"/>
              <a:gd name="connsiteX5" fmla="*/ 197738 w 503935"/>
              <a:gd name="connsiteY5" fmla="*/ 453008 h 472185"/>
              <a:gd name="connsiteX6" fmla="*/ 268604 w 503935"/>
              <a:gd name="connsiteY6" fmla="*/ 256666 h 472185"/>
              <a:gd name="connsiteX7" fmla="*/ 190754 w 503935"/>
              <a:gd name="connsiteY7" fmla="*/ 256666 h 472185"/>
              <a:gd name="connsiteX8" fmla="*/ 123697 w 503935"/>
              <a:gd name="connsiteY8" fmla="*/ 461517 h 472185"/>
              <a:gd name="connsiteX9" fmla="*/ 6350 w 503935"/>
              <a:gd name="connsiteY9" fmla="*/ 465835 h 472185"/>
              <a:gd name="connsiteX10" fmla="*/ 60959 w 503935"/>
              <a:gd name="connsiteY10" fmla="*/ 313435 h 472185"/>
              <a:gd name="connsiteX11" fmla="*/ 119507 w 503935"/>
              <a:gd name="connsiteY11" fmla="*/ 159003 h 472185"/>
              <a:gd name="connsiteX12" fmla="*/ 171704 w 503935"/>
              <a:gd name="connsiteY12" fmla="*/ 15493 h 472185"/>
              <a:gd name="connsiteX13" fmla="*/ 260350 w 503935"/>
              <a:gd name="connsiteY13" fmla="*/ 20700 h 472185"/>
              <a:gd name="connsiteX14" fmla="*/ 206120 w 503935"/>
              <a:gd name="connsiteY14" fmla="*/ 128777 h 472185"/>
              <a:gd name="connsiteX15" fmla="*/ 322579 w 503935"/>
              <a:gd name="connsiteY15" fmla="*/ 131825 h 472185"/>
              <a:gd name="connsiteX16" fmla="*/ 363473 w 503935"/>
              <a:gd name="connsiteY16" fmla="*/ 7746 h 472185"/>
              <a:gd name="connsiteX17" fmla="*/ 497585 w 503935"/>
              <a:gd name="connsiteY17" fmla="*/ 6350 h 47218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</a:cxnLst>
            <a:rect l="l" t="t" r="r" b="b"/>
            <a:pathLst>
              <a:path w="503935" h="472185">
                <a:moveTo>
                  <a:pt x="497585" y="6350"/>
                </a:moveTo>
                <a:cubicBezTo>
                  <a:pt x="478917" y="47624"/>
                  <a:pt x="460755" y="90423"/>
                  <a:pt x="442975" y="134746"/>
                </a:cubicBezTo>
                <a:cubicBezTo>
                  <a:pt x="425195" y="179069"/>
                  <a:pt x="410209" y="218185"/>
                  <a:pt x="398017" y="252221"/>
                </a:cubicBezTo>
                <a:cubicBezTo>
                  <a:pt x="385825" y="286257"/>
                  <a:pt x="369442" y="333501"/>
                  <a:pt x="348869" y="393826"/>
                </a:cubicBezTo>
                <a:lnTo>
                  <a:pt x="328040" y="455167"/>
                </a:lnTo>
                <a:lnTo>
                  <a:pt x="197738" y="453008"/>
                </a:lnTo>
                <a:lnTo>
                  <a:pt x="268604" y="256666"/>
                </a:lnTo>
                <a:lnTo>
                  <a:pt x="190754" y="256666"/>
                </a:lnTo>
                <a:lnTo>
                  <a:pt x="123697" y="461517"/>
                </a:lnTo>
                <a:lnTo>
                  <a:pt x="6350" y="465835"/>
                </a:lnTo>
                <a:cubicBezTo>
                  <a:pt x="24383" y="412749"/>
                  <a:pt x="42672" y="361949"/>
                  <a:pt x="60959" y="313435"/>
                </a:cubicBezTo>
                <a:cubicBezTo>
                  <a:pt x="79120" y="265048"/>
                  <a:pt x="98678" y="213486"/>
                  <a:pt x="119507" y="159003"/>
                </a:cubicBezTo>
                <a:cubicBezTo>
                  <a:pt x="140334" y="104520"/>
                  <a:pt x="157733" y="56641"/>
                  <a:pt x="171704" y="15493"/>
                </a:cubicBezTo>
                <a:lnTo>
                  <a:pt x="260350" y="20700"/>
                </a:lnTo>
                <a:lnTo>
                  <a:pt x="206120" y="128777"/>
                </a:lnTo>
                <a:lnTo>
                  <a:pt x="322579" y="131825"/>
                </a:lnTo>
                <a:lnTo>
                  <a:pt x="363473" y="7746"/>
                </a:lnTo>
                <a:lnTo>
                  <a:pt x="497585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5497449" y="3480562"/>
            <a:ext cx="367029" cy="334264"/>
          </a:xfrm>
          <a:custGeom>
            <a:avLst/>
            <a:gdLst>
              <a:gd name="connsiteX0" fmla="*/ 241934 w 367029"/>
              <a:gd name="connsiteY0" fmla="*/ 6350 h 334264"/>
              <a:gd name="connsiteX1" fmla="*/ 345948 w 367029"/>
              <a:gd name="connsiteY1" fmla="*/ 55372 h 334264"/>
              <a:gd name="connsiteX2" fmla="*/ 348360 w 367029"/>
              <a:gd name="connsiteY2" fmla="*/ 180594 h 334264"/>
              <a:gd name="connsiteX3" fmla="*/ 268985 w 367029"/>
              <a:gd name="connsiteY3" fmla="*/ 288035 h 334264"/>
              <a:gd name="connsiteX4" fmla="*/ 145922 w 367029"/>
              <a:gd name="connsiteY4" fmla="*/ 327914 h 334264"/>
              <a:gd name="connsiteX5" fmla="*/ 27559 w 367029"/>
              <a:gd name="connsiteY5" fmla="*/ 277748 h 334264"/>
              <a:gd name="connsiteX6" fmla="*/ 17526 w 367029"/>
              <a:gd name="connsiteY6" fmla="*/ 146939 h 334264"/>
              <a:gd name="connsiteX7" fmla="*/ 111886 w 367029"/>
              <a:gd name="connsiteY7" fmla="*/ 40385 h 334264"/>
              <a:gd name="connsiteX8" fmla="*/ 241934 w 367029"/>
              <a:gd name="connsiteY8" fmla="*/ 6350 h 33426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67029" h="334264">
                <a:moveTo>
                  <a:pt x="241934" y="6350"/>
                </a:moveTo>
                <a:cubicBezTo>
                  <a:pt x="292481" y="6350"/>
                  <a:pt x="327152" y="22605"/>
                  <a:pt x="345948" y="55372"/>
                </a:cubicBezTo>
                <a:cubicBezTo>
                  <a:pt x="364744" y="88138"/>
                  <a:pt x="365633" y="129794"/>
                  <a:pt x="348360" y="180594"/>
                </a:cubicBezTo>
                <a:cubicBezTo>
                  <a:pt x="332994" y="225552"/>
                  <a:pt x="306578" y="261366"/>
                  <a:pt x="268985" y="288035"/>
                </a:cubicBezTo>
                <a:cubicBezTo>
                  <a:pt x="231266" y="314578"/>
                  <a:pt x="190245" y="327914"/>
                  <a:pt x="145922" y="327914"/>
                </a:cubicBezTo>
                <a:cubicBezTo>
                  <a:pt x="91948" y="327914"/>
                  <a:pt x="52451" y="311150"/>
                  <a:pt x="27559" y="277748"/>
                </a:cubicBezTo>
                <a:cubicBezTo>
                  <a:pt x="2666" y="244221"/>
                  <a:pt x="-761" y="200659"/>
                  <a:pt x="17526" y="146939"/>
                </a:cubicBezTo>
                <a:cubicBezTo>
                  <a:pt x="32765" y="102362"/>
                  <a:pt x="64134" y="66802"/>
                  <a:pt x="111886" y="40385"/>
                </a:cubicBezTo>
                <a:cubicBezTo>
                  <a:pt x="153161" y="17653"/>
                  <a:pt x="196469" y="6350"/>
                  <a:pt x="24193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4226432" y="3480562"/>
            <a:ext cx="367030" cy="334264"/>
          </a:xfrm>
          <a:custGeom>
            <a:avLst/>
            <a:gdLst>
              <a:gd name="connsiteX0" fmla="*/ 241935 w 367030"/>
              <a:gd name="connsiteY0" fmla="*/ 6350 h 334264"/>
              <a:gd name="connsiteX1" fmla="*/ 345948 w 367030"/>
              <a:gd name="connsiteY1" fmla="*/ 55372 h 334264"/>
              <a:gd name="connsiteX2" fmla="*/ 348361 w 367030"/>
              <a:gd name="connsiteY2" fmla="*/ 180594 h 334264"/>
              <a:gd name="connsiteX3" fmla="*/ 268986 w 367030"/>
              <a:gd name="connsiteY3" fmla="*/ 288035 h 334264"/>
              <a:gd name="connsiteX4" fmla="*/ 145923 w 367030"/>
              <a:gd name="connsiteY4" fmla="*/ 327914 h 334264"/>
              <a:gd name="connsiteX5" fmla="*/ 27559 w 367030"/>
              <a:gd name="connsiteY5" fmla="*/ 277748 h 334264"/>
              <a:gd name="connsiteX6" fmla="*/ 17526 w 367030"/>
              <a:gd name="connsiteY6" fmla="*/ 146939 h 334264"/>
              <a:gd name="connsiteX7" fmla="*/ 111887 w 367030"/>
              <a:gd name="connsiteY7" fmla="*/ 40385 h 334264"/>
              <a:gd name="connsiteX8" fmla="*/ 241935 w 367030"/>
              <a:gd name="connsiteY8" fmla="*/ 6350 h 33426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67030" h="334264">
                <a:moveTo>
                  <a:pt x="241935" y="6350"/>
                </a:moveTo>
                <a:cubicBezTo>
                  <a:pt x="292481" y="6350"/>
                  <a:pt x="327152" y="22605"/>
                  <a:pt x="345948" y="55372"/>
                </a:cubicBezTo>
                <a:cubicBezTo>
                  <a:pt x="364744" y="88138"/>
                  <a:pt x="365633" y="129794"/>
                  <a:pt x="348361" y="180594"/>
                </a:cubicBezTo>
                <a:cubicBezTo>
                  <a:pt x="332994" y="225552"/>
                  <a:pt x="306578" y="261366"/>
                  <a:pt x="268986" y="288035"/>
                </a:cubicBezTo>
                <a:cubicBezTo>
                  <a:pt x="231267" y="314578"/>
                  <a:pt x="190246" y="327914"/>
                  <a:pt x="145923" y="327914"/>
                </a:cubicBezTo>
                <a:cubicBezTo>
                  <a:pt x="91948" y="327914"/>
                  <a:pt x="52451" y="311150"/>
                  <a:pt x="27559" y="277748"/>
                </a:cubicBezTo>
                <a:cubicBezTo>
                  <a:pt x="2667" y="244221"/>
                  <a:pt x="-761" y="200659"/>
                  <a:pt x="17526" y="146939"/>
                </a:cubicBezTo>
                <a:cubicBezTo>
                  <a:pt x="32766" y="102362"/>
                  <a:pt x="64135" y="66802"/>
                  <a:pt x="111887" y="40385"/>
                </a:cubicBezTo>
                <a:cubicBezTo>
                  <a:pt x="153161" y="17653"/>
                  <a:pt x="196469" y="6350"/>
                  <a:pt x="24193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3157680" y="3468878"/>
            <a:ext cx="321531" cy="455040"/>
          </a:xfrm>
          <a:custGeom>
            <a:avLst/>
            <a:gdLst>
              <a:gd name="connsiteX0" fmla="*/ 229917 w 321531"/>
              <a:gd name="connsiteY0" fmla="*/ 6350 h 455040"/>
              <a:gd name="connsiteX1" fmla="*/ 298878 w 321531"/>
              <a:gd name="connsiteY1" fmla="*/ 32765 h 455040"/>
              <a:gd name="connsiteX2" fmla="*/ 310054 w 321531"/>
              <a:gd name="connsiteY2" fmla="*/ 102869 h 455040"/>
              <a:gd name="connsiteX3" fmla="*/ 305736 w 321531"/>
              <a:gd name="connsiteY3" fmla="*/ 95758 h 455040"/>
              <a:gd name="connsiteX4" fmla="*/ 298751 w 321531"/>
              <a:gd name="connsiteY4" fmla="*/ 183768 h 455040"/>
              <a:gd name="connsiteX5" fmla="*/ 283003 w 321531"/>
              <a:gd name="connsiteY5" fmla="*/ 239394 h 455040"/>
              <a:gd name="connsiteX6" fmla="*/ 260143 w 321531"/>
              <a:gd name="connsiteY6" fmla="*/ 309879 h 455040"/>
              <a:gd name="connsiteX7" fmla="*/ 240204 w 321531"/>
              <a:gd name="connsiteY7" fmla="*/ 368300 h 455040"/>
              <a:gd name="connsiteX8" fmla="*/ 216328 w 321531"/>
              <a:gd name="connsiteY8" fmla="*/ 435864 h 455040"/>
              <a:gd name="connsiteX9" fmla="*/ 112061 w 321531"/>
              <a:gd name="connsiteY9" fmla="*/ 444500 h 455040"/>
              <a:gd name="connsiteX10" fmla="*/ 115236 w 321531"/>
              <a:gd name="connsiteY10" fmla="*/ 436498 h 455040"/>
              <a:gd name="connsiteX11" fmla="*/ 71040 w 321531"/>
              <a:gd name="connsiteY11" fmla="*/ 448690 h 455040"/>
              <a:gd name="connsiteX12" fmla="*/ 21002 w 321531"/>
              <a:gd name="connsiteY12" fmla="*/ 408304 h 455040"/>
              <a:gd name="connsiteX13" fmla="*/ 20748 w 321531"/>
              <a:gd name="connsiteY13" fmla="*/ 409066 h 455040"/>
              <a:gd name="connsiteX14" fmla="*/ 11477 w 321531"/>
              <a:gd name="connsiteY14" fmla="*/ 326897 h 455040"/>
              <a:gd name="connsiteX15" fmla="*/ 35099 w 321531"/>
              <a:gd name="connsiteY15" fmla="*/ 276859 h 455040"/>
              <a:gd name="connsiteX16" fmla="*/ 66341 w 321531"/>
              <a:gd name="connsiteY16" fmla="*/ 238125 h 455040"/>
              <a:gd name="connsiteX17" fmla="*/ 113331 w 321531"/>
              <a:gd name="connsiteY17" fmla="*/ 209168 h 455040"/>
              <a:gd name="connsiteX18" fmla="*/ 167052 w 321531"/>
              <a:gd name="connsiteY18" fmla="*/ 199008 h 455040"/>
              <a:gd name="connsiteX19" fmla="*/ 189912 w 321531"/>
              <a:gd name="connsiteY19" fmla="*/ 201802 h 455040"/>
              <a:gd name="connsiteX20" fmla="*/ 201215 w 321531"/>
              <a:gd name="connsiteY20" fmla="*/ 208406 h 455040"/>
              <a:gd name="connsiteX21" fmla="*/ 209343 w 321531"/>
              <a:gd name="connsiteY21" fmla="*/ 184911 h 455040"/>
              <a:gd name="connsiteX22" fmla="*/ 219884 w 321531"/>
              <a:gd name="connsiteY22" fmla="*/ 146303 h 455040"/>
              <a:gd name="connsiteX23" fmla="*/ 224456 w 321531"/>
              <a:gd name="connsiteY23" fmla="*/ 112394 h 455040"/>
              <a:gd name="connsiteX24" fmla="*/ 219122 w 321531"/>
              <a:gd name="connsiteY24" fmla="*/ 83184 h 455040"/>
              <a:gd name="connsiteX25" fmla="*/ 205533 w 321531"/>
              <a:gd name="connsiteY25" fmla="*/ 73913 h 455040"/>
              <a:gd name="connsiteX26" fmla="*/ 176450 w 321531"/>
              <a:gd name="connsiteY26" fmla="*/ 92709 h 455040"/>
              <a:gd name="connsiteX27" fmla="*/ 156130 w 321531"/>
              <a:gd name="connsiteY27" fmla="*/ 110235 h 455040"/>
              <a:gd name="connsiteX28" fmla="*/ 134540 w 321531"/>
              <a:gd name="connsiteY28" fmla="*/ 132460 h 455040"/>
              <a:gd name="connsiteX29" fmla="*/ 49196 w 321531"/>
              <a:gd name="connsiteY29" fmla="*/ 131698 h 455040"/>
              <a:gd name="connsiteX30" fmla="*/ 141144 w 321531"/>
              <a:gd name="connsiteY30" fmla="*/ 38353 h 455040"/>
              <a:gd name="connsiteX31" fmla="*/ 229917 w 321531"/>
              <a:gd name="connsiteY31" fmla="*/ 6350 h 455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31" h="455040">
                <a:moveTo>
                  <a:pt x="229917" y="6350"/>
                </a:moveTo>
                <a:cubicBezTo>
                  <a:pt x="258365" y="6350"/>
                  <a:pt x="281352" y="15112"/>
                  <a:pt x="298878" y="32765"/>
                </a:cubicBezTo>
                <a:cubicBezTo>
                  <a:pt x="316912" y="49402"/>
                  <a:pt x="320595" y="72770"/>
                  <a:pt x="310054" y="102869"/>
                </a:cubicBezTo>
                <a:lnTo>
                  <a:pt x="305736" y="95758"/>
                </a:lnTo>
                <a:cubicBezTo>
                  <a:pt x="310181" y="123570"/>
                  <a:pt x="307895" y="152907"/>
                  <a:pt x="298751" y="183768"/>
                </a:cubicBezTo>
                <a:cubicBezTo>
                  <a:pt x="295195" y="198246"/>
                  <a:pt x="289988" y="216789"/>
                  <a:pt x="283003" y="239394"/>
                </a:cubicBezTo>
                <a:cubicBezTo>
                  <a:pt x="276018" y="261873"/>
                  <a:pt x="268398" y="285368"/>
                  <a:pt x="260143" y="309879"/>
                </a:cubicBezTo>
                <a:lnTo>
                  <a:pt x="240204" y="368300"/>
                </a:lnTo>
                <a:lnTo>
                  <a:pt x="216328" y="435864"/>
                </a:lnTo>
                <a:lnTo>
                  <a:pt x="112061" y="444500"/>
                </a:lnTo>
                <a:lnTo>
                  <a:pt x="115236" y="436498"/>
                </a:lnTo>
                <a:cubicBezTo>
                  <a:pt x="103933" y="444626"/>
                  <a:pt x="89201" y="448690"/>
                  <a:pt x="71040" y="448690"/>
                </a:cubicBezTo>
                <a:cubicBezTo>
                  <a:pt x="40306" y="448690"/>
                  <a:pt x="23669" y="435228"/>
                  <a:pt x="21002" y="408304"/>
                </a:cubicBezTo>
                <a:lnTo>
                  <a:pt x="20748" y="409066"/>
                </a:lnTo>
                <a:cubicBezTo>
                  <a:pt x="4619" y="383539"/>
                  <a:pt x="1571" y="356234"/>
                  <a:pt x="11477" y="326897"/>
                </a:cubicBezTo>
                <a:cubicBezTo>
                  <a:pt x="17827" y="308228"/>
                  <a:pt x="25701" y="291591"/>
                  <a:pt x="35099" y="276859"/>
                </a:cubicBezTo>
                <a:cubicBezTo>
                  <a:pt x="44497" y="262001"/>
                  <a:pt x="54911" y="249173"/>
                  <a:pt x="66341" y="238125"/>
                </a:cubicBezTo>
                <a:cubicBezTo>
                  <a:pt x="80692" y="225551"/>
                  <a:pt x="96440" y="215900"/>
                  <a:pt x="113331" y="209168"/>
                </a:cubicBezTo>
                <a:cubicBezTo>
                  <a:pt x="130222" y="202438"/>
                  <a:pt x="148129" y="199008"/>
                  <a:pt x="167052" y="199008"/>
                </a:cubicBezTo>
                <a:cubicBezTo>
                  <a:pt x="175180" y="199008"/>
                  <a:pt x="182800" y="200025"/>
                  <a:pt x="189912" y="201802"/>
                </a:cubicBezTo>
                <a:cubicBezTo>
                  <a:pt x="197024" y="203707"/>
                  <a:pt x="200834" y="205866"/>
                  <a:pt x="201215" y="208406"/>
                </a:cubicBezTo>
                <a:lnTo>
                  <a:pt x="209343" y="184911"/>
                </a:lnTo>
                <a:cubicBezTo>
                  <a:pt x="213788" y="171703"/>
                  <a:pt x="217344" y="158750"/>
                  <a:pt x="219884" y="146303"/>
                </a:cubicBezTo>
                <a:cubicBezTo>
                  <a:pt x="222297" y="133730"/>
                  <a:pt x="223821" y="122427"/>
                  <a:pt x="224456" y="112394"/>
                </a:cubicBezTo>
                <a:cubicBezTo>
                  <a:pt x="224075" y="99186"/>
                  <a:pt x="222297" y="89534"/>
                  <a:pt x="219122" y="83184"/>
                </a:cubicBezTo>
                <a:cubicBezTo>
                  <a:pt x="215947" y="76961"/>
                  <a:pt x="211502" y="73913"/>
                  <a:pt x="205533" y="73913"/>
                </a:cubicBezTo>
                <a:cubicBezTo>
                  <a:pt x="202993" y="73913"/>
                  <a:pt x="193341" y="80136"/>
                  <a:pt x="176450" y="92709"/>
                </a:cubicBezTo>
                <a:cubicBezTo>
                  <a:pt x="170354" y="97535"/>
                  <a:pt x="163623" y="103377"/>
                  <a:pt x="156130" y="110235"/>
                </a:cubicBezTo>
                <a:cubicBezTo>
                  <a:pt x="148637" y="117093"/>
                  <a:pt x="141525" y="124586"/>
                  <a:pt x="134540" y="132460"/>
                </a:cubicBezTo>
                <a:lnTo>
                  <a:pt x="49196" y="131698"/>
                </a:lnTo>
                <a:cubicBezTo>
                  <a:pt x="76501" y="91185"/>
                  <a:pt x="107235" y="60070"/>
                  <a:pt x="141144" y="38353"/>
                </a:cubicBezTo>
                <a:cubicBezTo>
                  <a:pt x="175307" y="17017"/>
                  <a:pt x="204898" y="6350"/>
                  <a:pt x="22991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6757924" y="3453130"/>
            <a:ext cx="622934" cy="588010"/>
          </a:xfrm>
          <a:custGeom>
            <a:avLst/>
            <a:gdLst>
              <a:gd name="connsiteX0" fmla="*/ 186435 w 622934"/>
              <a:gd name="connsiteY0" fmla="*/ 6350 h 588010"/>
              <a:gd name="connsiteX1" fmla="*/ 358140 w 622934"/>
              <a:gd name="connsiteY1" fmla="*/ 18160 h 588010"/>
              <a:gd name="connsiteX2" fmla="*/ 348233 w 622934"/>
              <a:gd name="connsiteY2" fmla="*/ 212852 h 588010"/>
              <a:gd name="connsiteX3" fmla="*/ 404495 w 622934"/>
              <a:gd name="connsiteY3" fmla="*/ 130810 h 588010"/>
              <a:gd name="connsiteX4" fmla="*/ 462026 w 622934"/>
              <a:gd name="connsiteY4" fmla="*/ 15113 h 588010"/>
              <a:gd name="connsiteX5" fmla="*/ 616584 w 622934"/>
              <a:gd name="connsiteY5" fmla="*/ 17271 h 588010"/>
              <a:gd name="connsiteX6" fmla="*/ 608203 w 622934"/>
              <a:gd name="connsiteY6" fmla="*/ 68707 h 588010"/>
              <a:gd name="connsiteX7" fmla="*/ 587756 w 622934"/>
              <a:gd name="connsiteY7" fmla="*/ 134874 h 588010"/>
              <a:gd name="connsiteX8" fmla="*/ 554990 w 622934"/>
              <a:gd name="connsiteY8" fmla="*/ 224916 h 588010"/>
              <a:gd name="connsiteX9" fmla="*/ 526160 w 622934"/>
              <a:gd name="connsiteY9" fmla="*/ 303784 h 588010"/>
              <a:gd name="connsiteX10" fmla="*/ 476630 w 622934"/>
              <a:gd name="connsiteY10" fmla="*/ 468757 h 588010"/>
              <a:gd name="connsiteX11" fmla="*/ 459105 w 622934"/>
              <a:gd name="connsiteY11" fmla="*/ 581660 h 588010"/>
              <a:gd name="connsiteX12" fmla="*/ 322707 w 622934"/>
              <a:gd name="connsiteY12" fmla="*/ 574548 h 588010"/>
              <a:gd name="connsiteX13" fmla="*/ 403860 w 622934"/>
              <a:gd name="connsiteY13" fmla="*/ 402336 h 588010"/>
              <a:gd name="connsiteX14" fmla="*/ 437260 w 622934"/>
              <a:gd name="connsiteY14" fmla="*/ 317246 h 588010"/>
              <a:gd name="connsiteX15" fmla="*/ 487807 w 622934"/>
              <a:gd name="connsiteY15" fmla="*/ 147192 h 588010"/>
              <a:gd name="connsiteX16" fmla="*/ 353187 w 622934"/>
              <a:gd name="connsiteY16" fmla="*/ 371856 h 588010"/>
              <a:gd name="connsiteX17" fmla="*/ 227838 w 622934"/>
              <a:gd name="connsiteY17" fmla="*/ 370459 h 588010"/>
              <a:gd name="connsiteX18" fmla="*/ 238633 w 622934"/>
              <a:gd name="connsiteY18" fmla="*/ 100710 h 588010"/>
              <a:gd name="connsiteX19" fmla="*/ 232283 w 622934"/>
              <a:gd name="connsiteY19" fmla="*/ 119379 h 588010"/>
              <a:gd name="connsiteX20" fmla="*/ 205613 w 622934"/>
              <a:gd name="connsiteY20" fmla="*/ 209041 h 588010"/>
              <a:gd name="connsiteX21" fmla="*/ 179959 w 622934"/>
              <a:gd name="connsiteY21" fmla="*/ 308610 h 588010"/>
              <a:gd name="connsiteX22" fmla="*/ 155575 w 622934"/>
              <a:gd name="connsiteY22" fmla="*/ 393191 h 588010"/>
              <a:gd name="connsiteX23" fmla="*/ 112649 w 622934"/>
              <a:gd name="connsiteY23" fmla="*/ 498983 h 588010"/>
              <a:gd name="connsiteX24" fmla="*/ 6350 w 622934"/>
              <a:gd name="connsiteY24" fmla="*/ 498983 h 588010"/>
              <a:gd name="connsiteX25" fmla="*/ 70866 w 622934"/>
              <a:gd name="connsiteY25" fmla="*/ 334517 h 588010"/>
              <a:gd name="connsiteX26" fmla="*/ 130556 w 622934"/>
              <a:gd name="connsiteY26" fmla="*/ 169417 h 588010"/>
              <a:gd name="connsiteX27" fmla="*/ 186435 w 622934"/>
              <a:gd name="connsiteY27" fmla="*/ 6350 h 58801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</a:cxnLst>
            <a:rect l="l" t="t" r="r" b="b"/>
            <a:pathLst>
              <a:path w="622934" h="588010">
                <a:moveTo>
                  <a:pt x="186435" y="6350"/>
                </a:moveTo>
                <a:lnTo>
                  <a:pt x="358140" y="18160"/>
                </a:lnTo>
                <a:lnTo>
                  <a:pt x="348233" y="212852"/>
                </a:lnTo>
                <a:cubicBezTo>
                  <a:pt x="354076" y="212852"/>
                  <a:pt x="372872" y="185547"/>
                  <a:pt x="404495" y="130810"/>
                </a:cubicBezTo>
                <a:cubicBezTo>
                  <a:pt x="433705" y="80517"/>
                  <a:pt x="452882" y="41910"/>
                  <a:pt x="462026" y="15113"/>
                </a:cubicBezTo>
                <a:lnTo>
                  <a:pt x="616584" y="17271"/>
                </a:lnTo>
                <a:cubicBezTo>
                  <a:pt x="616203" y="31877"/>
                  <a:pt x="613410" y="49021"/>
                  <a:pt x="608203" y="68707"/>
                </a:cubicBezTo>
                <a:cubicBezTo>
                  <a:pt x="602869" y="88391"/>
                  <a:pt x="596010" y="110490"/>
                  <a:pt x="587756" y="134874"/>
                </a:cubicBezTo>
                <a:cubicBezTo>
                  <a:pt x="580770" y="155448"/>
                  <a:pt x="569849" y="185547"/>
                  <a:pt x="554990" y="224916"/>
                </a:cubicBezTo>
                <a:cubicBezTo>
                  <a:pt x="540130" y="264414"/>
                  <a:pt x="530606" y="290703"/>
                  <a:pt x="526160" y="303784"/>
                </a:cubicBezTo>
                <a:cubicBezTo>
                  <a:pt x="501650" y="375665"/>
                  <a:pt x="485140" y="430657"/>
                  <a:pt x="476630" y="468757"/>
                </a:cubicBezTo>
                <a:cubicBezTo>
                  <a:pt x="468122" y="506729"/>
                  <a:pt x="462280" y="544449"/>
                  <a:pt x="459105" y="581660"/>
                </a:cubicBezTo>
                <a:lnTo>
                  <a:pt x="322707" y="574548"/>
                </a:lnTo>
                <a:cubicBezTo>
                  <a:pt x="364235" y="488060"/>
                  <a:pt x="391414" y="430657"/>
                  <a:pt x="403860" y="402336"/>
                </a:cubicBezTo>
                <a:cubicBezTo>
                  <a:pt x="416433" y="373888"/>
                  <a:pt x="427609" y="345566"/>
                  <a:pt x="437260" y="317246"/>
                </a:cubicBezTo>
                <a:cubicBezTo>
                  <a:pt x="456692" y="259969"/>
                  <a:pt x="473583" y="203327"/>
                  <a:pt x="487807" y="147192"/>
                </a:cubicBezTo>
                <a:lnTo>
                  <a:pt x="353187" y="371856"/>
                </a:lnTo>
                <a:lnTo>
                  <a:pt x="227838" y="370459"/>
                </a:lnTo>
                <a:lnTo>
                  <a:pt x="238633" y="100710"/>
                </a:lnTo>
                <a:lnTo>
                  <a:pt x="232283" y="119379"/>
                </a:lnTo>
                <a:cubicBezTo>
                  <a:pt x="222630" y="147828"/>
                  <a:pt x="213741" y="177673"/>
                  <a:pt x="205613" y="209041"/>
                </a:cubicBezTo>
                <a:cubicBezTo>
                  <a:pt x="197484" y="240538"/>
                  <a:pt x="188976" y="273685"/>
                  <a:pt x="179959" y="308610"/>
                </a:cubicBezTo>
                <a:cubicBezTo>
                  <a:pt x="170942" y="343535"/>
                  <a:pt x="162814" y="371856"/>
                  <a:pt x="155575" y="393191"/>
                </a:cubicBezTo>
                <a:cubicBezTo>
                  <a:pt x="144399" y="425958"/>
                  <a:pt x="130047" y="461264"/>
                  <a:pt x="112649" y="498983"/>
                </a:cubicBezTo>
                <a:lnTo>
                  <a:pt x="6350" y="498983"/>
                </a:lnTo>
                <a:cubicBezTo>
                  <a:pt x="27051" y="449199"/>
                  <a:pt x="48514" y="394335"/>
                  <a:pt x="70866" y="334517"/>
                </a:cubicBezTo>
                <a:cubicBezTo>
                  <a:pt x="93345" y="274828"/>
                  <a:pt x="113157" y="219710"/>
                  <a:pt x="130556" y="169417"/>
                </a:cubicBezTo>
                <a:cubicBezTo>
                  <a:pt x="147955" y="118998"/>
                  <a:pt x="166497" y="64642"/>
                  <a:pt x="18643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5757799" y="3451732"/>
            <a:ext cx="479171" cy="531876"/>
          </a:xfrm>
          <a:custGeom>
            <a:avLst/>
            <a:gdLst>
              <a:gd name="connsiteX0" fmla="*/ 408051 w 479171"/>
              <a:gd name="connsiteY0" fmla="*/ 6350 h 531876"/>
              <a:gd name="connsiteX1" fmla="*/ 441198 w 479171"/>
              <a:gd name="connsiteY1" fmla="*/ 8890 h 531876"/>
              <a:gd name="connsiteX2" fmla="*/ 472821 w 479171"/>
              <a:gd name="connsiteY2" fmla="*/ 19050 h 531876"/>
              <a:gd name="connsiteX3" fmla="*/ 443991 w 479171"/>
              <a:gd name="connsiteY3" fmla="*/ 99568 h 531876"/>
              <a:gd name="connsiteX4" fmla="*/ 397256 w 479171"/>
              <a:gd name="connsiteY4" fmla="*/ 226949 h 531876"/>
              <a:gd name="connsiteX5" fmla="*/ 363346 w 479171"/>
              <a:gd name="connsiteY5" fmla="*/ 348742 h 531876"/>
              <a:gd name="connsiteX6" fmla="*/ 335280 w 479171"/>
              <a:gd name="connsiteY6" fmla="*/ 478663 h 531876"/>
              <a:gd name="connsiteX7" fmla="*/ 243840 w 479171"/>
              <a:gd name="connsiteY7" fmla="*/ 473075 h 531876"/>
              <a:gd name="connsiteX8" fmla="*/ 216661 w 479171"/>
              <a:gd name="connsiteY8" fmla="*/ 327025 h 531876"/>
              <a:gd name="connsiteX9" fmla="*/ 185801 w 479171"/>
              <a:gd name="connsiteY9" fmla="*/ 191389 h 531876"/>
              <a:gd name="connsiteX10" fmla="*/ 154685 w 479171"/>
              <a:gd name="connsiteY10" fmla="*/ 292354 h 531876"/>
              <a:gd name="connsiteX11" fmla="*/ 122301 w 479171"/>
              <a:gd name="connsiteY11" fmla="*/ 409194 h 531876"/>
              <a:gd name="connsiteX12" fmla="*/ 89408 w 479171"/>
              <a:gd name="connsiteY12" fmla="*/ 518160 h 531876"/>
              <a:gd name="connsiteX13" fmla="*/ 6350 w 479171"/>
              <a:gd name="connsiteY13" fmla="*/ 525526 h 531876"/>
              <a:gd name="connsiteX14" fmla="*/ 44830 w 479171"/>
              <a:gd name="connsiteY14" fmla="*/ 420243 h 531876"/>
              <a:gd name="connsiteX15" fmla="*/ 106680 w 479171"/>
              <a:gd name="connsiteY15" fmla="*/ 256540 h 531876"/>
              <a:gd name="connsiteX16" fmla="*/ 129794 w 479171"/>
              <a:gd name="connsiteY16" fmla="*/ 180848 h 531876"/>
              <a:gd name="connsiteX17" fmla="*/ 168910 w 479171"/>
              <a:gd name="connsiteY17" fmla="*/ 47879 h 531876"/>
              <a:gd name="connsiteX18" fmla="*/ 235584 w 479171"/>
              <a:gd name="connsiteY18" fmla="*/ 41148 h 531876"/>
              <a:gd name="connsiteX19" fmla="*/ 285622 w 479171"/>
              <a:gd name="connsiteY19" fmla="*/ 114173 h 531876"/>
              <a:gd name="connsiteX20" fmla="*/ 331723 w 479171"/>
              <a:gd name="connsiteY20" fmla="*/ 234188 h 531876"/>
              <a:gd name="connsiteX21" fmla="*/ 383794 w 479171"/>
              <a:gd name="connsiteY21" fmla="*/ 103251 h 531876"/>
              <a:gd name="connsiteX22" fmla="*/ 408051 w 479171"/>
              <a:gd name="connsiteY22" fmla="*/ 6350 h 53187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479171" h="531876">
                <a:moveTo>
                  <a:pt x="408051" y="6350"/>
                </a:moveTo>
                <a:cubicBezTo>
                  <a:pt x="422910" y="6350"/>
                  <a:pt x="433959" y="7112"/>
                  <a:pt x="441198" y="8890"/>
                </a:cubicBezTo>
                <a:cubicBezTo>
                  <a:pt x="448564" y="10541"/>
                  <a:pt x="459104" y="13843"/>
                  <a:pt x="472821" y="19050"/>
                </a:cubicBezTo>
                <a:cubicBezTo>
                  <a:pt x="464565" y="43180"/>
                  <a:pt x="455041" y="70104"/>
                  <a:pt x="443991" y="99568"/>
                </a:cubicBezTo>
                <a:cubicBezTo>
                  <a:pt x="419353" y="165481"/>
                  <a:pt x="403733" y="208026"/>
                  <a:pt x="397256" y="226949"/>
                </a:cubicBezTo>
                <a:cubicBezTo>
                  <a:pt x="384810" y="263525"/>
                  <a:pt x="373507" y="304038"/>
                  <a:pt x="363346" y="348742"/>
                </a:cubicBezTo>
                <a:cubicBezTo>
                  <a:pt x="357378" y="375285"/>
                  <a:pt x="347980" y="418592"/>
                  <a:pt x="335280" y="478663"/>
                </a:cubicBezTo>
                <a:lnTo>
                  <a:pt x="243840" y="473075"/>
                </a:lnTo>
                <a:cubicBezTo>
                  <a:pt x="234695" y="425196"/>
                  <a:pt x="225552" y="376555"/>
                  <a:pt x="216661" y="327025"/>
                </a:cubicBezTo>
                <a:cubicBezTo>
                  <a:pt x="204596" y="268732"/>
                  <a:pt x="194310" y="223520"/>
                  <a:pt x="185801" y="191389"/>
                </a:cubicBezTo>
                <a:cubicBezTo>
                  <a:pt x="175133" y="222758"/>
                  <a:pt x="164719" y="256413"/>
                  <a:pt x="154685" y="292354"/>
                </a:cubicBezTo>
                <a:cubicBezTo>
                  <a:pt x="144653" y="328295"/>
                  <a:pt x="133858" y="367284"/>
                  <a:pt x="122301" y="409194"/>
                </a:cubicBezTo>
                <a:cubicBezTo>
                  <a:pt x="110871" y="451231"/>
                  <a:pt x="99822" y="487553"/>
                  <a:pt x="89408" y="518160"/>
                </a:cubicBezTo>
                <a:lnTo>
                  <a:pt x="6350" y="525526"/>
                </a:lnTo>
                <a:cubicBezTo>
                  <a:pt x="16891" y="494284"/>
                  <a:pt x="29718" y="459232"/>
                  <a:pt x="44830" y="420243"/>
                </a:cubicBezTo>
                <a:cubicBezTo>
                  <a:pt x="78613" y="332867"/>
                  <a:pt x="99314" y="278257"/>
                  <a:pt x="106680" y="256540"/>
                </a:cubicBezTo>
                <a:cubicBezTo>
                  <a:pt x="113664" y="236093"/>
                  <a:pt x="121284" y="210947"/>
                  <a:pt x="129794" y="180848"/>
                </a:cubicBezTo>
                <a:cubicBezTo>
                  <a:pt x="148971" y="112649"/>
                  <a:pt x="161925" y="68326"/>
                  <a:pt x="168910" y="47879"/>
                </a:cubicBezTo>
                <a:lnTo>
                  <a:pt x="235584" y="41148"/>
                </a:lnTo>
                <a:cubicBezTo>
                  <a:pt x="254889" y="60452"/>
                  <a:pt x="271526" y="84836"/>
                  <a:pt x="285622" y="114173"/>
                </a:cubicBezTo>
                <a:cubicBezTo>
                  <a:pt x="295656" y="129032"/>
                  <a:pt x="311150" y="169037"/>
                  <a:pt x="331723" y="234188"/>
                </a:cubicBezTo>
                <a:cubicBezTo>
                  <a:pt x="350901" y="192405"/>
                  <a:pt x="368300" y="148844"/>
                  <a:pt x="383794" y="103251"/>
                </a:cubicBezTo>
                <a:cubicBezTo>
                  <a:pt x="393319" y="75438"/>
                  <a:pt x="401320" y="43180"/>
                  <a:pt x="40805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6435816" y="3448304"/>
            <a:ext cx="478063" cy="503681"/>
          </a:xfrm>
          <a:custGeom>
            <a:avLst/>
            <a:gdLst>
              <a:gd name="connsiteX0" fmla="*/ 471713 w 478063"/>
              <a:gd name="connsiteY0" fmla="*/ 6350 h 503681"/>
              <a:gd name="connsiteX1" fmla="*/ 402625 w 478063"/>
              <a:gd name="connsiteY1" fmla="*/ 152780 h 503681"/>
              <a:gd name="connsiteX2" fmla="*/ 351698 w 478063"/>
              <a:gd name="connsiteY2" fmla="*/ 284098 h 503681"/>
              <a:gd name="connsiteX3" fmla="*/ 252257 w 478063"/>
              <a:gd name="connsiteY3" fmla="*/ 454659 h 503681"/>
              <a:gd name="connsiteX4" fmla="*/ 134147 w 478063"/>
              <a:gd name="connsiteY4" fmla="*/ 497331 h 503681"/>
              <a:gd name="connsiteX5" fmla="*/ 34960 w 478063"/>
              <a:gd name="connsiteY5" fmla="*/ 467232 h 503681"/>
              <a:gd name="connsiteX6" fmla="*/ 12735 w 478063"/>
              <a:gd name="connsiteY6" fmla="*/ 371093 h 503681"/>
              <a:gd name="connsiteX7" fmla="*/ 43342 w 478063"/>
              <a:gd name="connsiteY7" fmla="*/ 295275 h 503681"/>
              <a:gd name="connsiteX8" fmla="*/ 73568 w 478063"/>
              <a:gd name="connsiteY8" fmla="*/ 220344 h 503681"/>
              <a:gd name="connsiteX9" fmla="*/ 89824 w 478063"/>
              <a:gd name="connsiteY9" fmla="*/ 166750 h 503681"/>
              <a:gd name="connsiteX10" fmla="*/ 105826 w 478063"/>
              <a:gd name="connsiteY10" fmla="*/ 105917 h 503681"/>
              <a:gd name="connsiteX11" fmla="*/ 223428 w 478063"/>
              <a:gd name="connsiteY11" fmla="*/ 135762 h 503681"/>
              <a:gd name="connsiteX12" fmla="*/ 167675 w 478063"/>
              <a:gd name="connsiteY12" fmla="*/ 250189 h 503681"/>
              <a:gd name="connsiteX13" fmla="*/ 128178 w 478063"/>
              <a:gd name="connsiteY13" fmla="*/ 350265 h 503681"/>
              <a:gd name="connsiteX14" fmla="*/ 124114 w 478063"/>
              <a:gd name="connsiteY14" fmla="*/ 362330 h 503681"/>
              <a:gd name="connsiteX15" fmla="*/ 113700 w 478063"/>
              <a:gd name="connsiteY15" fmla="*/ 409320 h 503681"/>
              <a:gd name="connsiteX16" fmla="*/ 135163 w 478063"/>
              <a:gd name="connsiteY16" fmla="*/ 430783 h 503681"/>
              <a:gd name="connsiteX17" fmla="*/ 229017 w 478063"/>
              <a:gd name="connsiteY17" fmla="*/ 359409 h 503681"/>
              <a:gd name="connsiteX18" fmla="*/ 281595 w 478063"/>
              <a:gd name="connsiteY18" fmla="*/ 242189 h 503681"/>
              <a:gd name="connsiteX19" fmla="*/ 313725 w 478063"/>
              <a:gd name="connsiteY19" fmla="*/ 137794 h 503681"/>
              <a:gd name="connsiteX20" fmla="*/ 340649 w 478063"/>
              <a:gd name="connsiteY20" fmla="*/ 29209 h 503681"/>
              <a:gd name="connsiteX21" fmla="*/ 471713 w 478063"/>
              <a:gd name="connsiteY21" fmla="*/ 6350 h 50368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</a:cxnLst>
            <a:rect l="l" t="t" r="r" b="b"/>
            <a:pathLst>
              <a:path w="478063" h="503681">
                <a:moveTo>
                  <a:pt x="471713" y="6350"/>
                </a:moveTo>
                <a:cubicBezTo>
                  <a:pt x="444155" y="61848"/>
                  <a:pt x="421168" y="110616"/>
                  <a:pt x="402625" y="152780"/>
                </a:cubicBezTo>
                <a:cubicBezTo>
                  <a:pt x="384083" y="194817"/>
                  <a:pt x="367192" y="238632"/>
                  <a:pt x="351698" y="284098"/>
                </a:cubicBezTo>
                <a:cubicBezTo>
                  <a:pt x="324267" y="364616"/>
                  <a:pt x="291119" y="421513"/>
                  <a:pt x="252257" y="454659"/>
                </a:cubicBezTo>
                <a:cubicBezTo>
                  <a:pt x="218857" y="483107"/>
                  <a:pt x="179486" y="497331"/>
                  <a:pt x="134147" y="497331"/>
                </a:cubicBezTo>
                <a:cubicBezTo>
                  <a:pt x="92364" y="497331"/>
                  <a:pt x="59344" y="487298"/>
                  <a:pt x="34960" y="467232"/>
                </a:cubicBezTo>
                <a:cubicBezTo>
                  <a:pt x="6385" y="443738"/>
                  <a:pt x="-1107" y="411733"/>
                  <a:pt x="12735" y="371093"/>
                </a:cubicBezTo>
                <a:cubicBezTo>
                  <a:pt x="18577" y="354202"/>
                  <a:pt x="28737" y="328929"/>
                  <a:pt x="43342" y="295275"/>
                </a:cubicBezTo>
                <a:cubicBezTo>
                  <a:pt x="57947" y="261619"/>
                  <a:pt x="67980" y="236600"/>
                  <a:pt x="73568" y="220344"/>
                </a:cubicBezTo>
                <a:cubicBezTo>
                  <a:pt x="78902" y="204596"/>
                  <a:pt x="84363" y="186689"/>
                  <a:pt x="89824" y="166750"/>
                </a:cubicBezTo>
                <a:cubicBezTo>
                  <a:pt x="95285" y="146811"/>
                  <a:pt x="100619" y="126491"/>
                  <a:pt x="105826" y="105917"/>
                </a:cubicBezTo>
                <a:lnTo>
                  <a:pt x="223428" y="135762"/>
                </a:lnTo>
                <a:cubicBezTo>
                  <a:pt x="200695" y="179958"/>
                  <a:pt x="182153" y="218058"/>
                  <a:pt x="167675" y="250189"/>
                </a:cubicBezTo>
                <a:cubicBezTo>
                  <a:pt x="153197" y="282193"/>
                  <a:pt x="139989" y="315594"/>
                  <a:pt x="128178" y="350265"/>
                </a:cubicBezTo>
                <a:lnTo>
                  <a:pt x="124114" y="362330"/>
                </a:lnTo>
                <a:cubicBezTo>
                  <a:pt x="116748" y="383793"/>
                  <a:pt x="113319" y="399541"/>
                  <a:pt x="113700" y="409320"/>
                </a:cubicBezTo>
                <a:cubicBezTo>
                  <a:pt x="114208" y="423671"/>
                  <a:pt x="121320" y="430783"/>
                  <a:pt x="135163" y="430783"/>
                </a:cubicBezTo>
                <a:cubicBezTo>
                  <a:pt x="168057" y="430783"/>
                  <a:pt x="199298" y="407034"/>
                  <a:pt x="229017" y="359409"/>
                </a:cubicBezTo>
                <a:cubicBezTo>
                  <a:pt x="247685" y="329564"/>
                  <a:pt x="265210" y="290448"/>
                  <a:pt x="281595" y="242189"/>
                </a:cubicBezTo>
                <a:cubicBezTo>
                  <a:pt x="293913" y="205866"/>
                  <a:pt x="304708" y="171068"/>
                  <a:pt x="313725" y="137794"/>
                </a:cubicBezTo>
                <a:cubicBezTo>
                  <a:pt x="322869" y="104520"/>
                  <a:pt x="331759" y="68325"/>
                  <a:pt x="340649" y="29209"/>
                </a:cubicBezTo>
                <a:lnTo>
                  <a:pt x="471713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4521672" y="3448304"/>
            <a:ext cx="478063" cy="503681"/>
          </a:xfrm>
          <a:custGeom>
            <a:avLst/>
            <a:gdLst>
              <a:gd name="connsiteX0" fmla="*/ 471713 w 478063"/>
              <a:gd name="connsiteY0" fmla="*/ 6350 h 503681"/>
              <a:gd name="connsiteX1" fmla="*/ 402626 w 478063"/>
              <a:gd name="connsiteY1" fmla="*/ 152780 h 503681"/>
              <a:gd name="connsiteX2" fmla="*/ 351699 w 478063"/>
              <a:gd name="connsiteY2" fmla="*/ 284098 h 503681"/>
              <a:gd name="connsiteX3" fmla="*/ 252257 w 478063"/>
              <a:gd name="connsiteY3" fmla="*/ 454659 h 503681"/>
              <a:gd name="connsiteX4" fmla="*/ 134148 w 478063"/>
              <a:gd name="connsiteY4" fmla="*/ 497331 h 503681"/>
              <a:gd name="connsiteX5" fmla="*/ 34961 w 478063"/>
              <a:gd name="connsiteY5" fmla="*/ 467232 h 503681"/>
              <a:gd name="connsiteX6" fmla="*/ 12736 w 478063"/>
              <a:gd name="connsiteY6" fmla="*/ 371093 h 503681"/>
              <a:gd name="connsiteX7" fmla="*/ 43342 w 478063"/>
              <a:gd name="connsiteY7" fmla="*/ 295275 h 503681"/>
              <a:gd name="connsiteX8" fmla="*/ 73568 w 478063"/>
              <a:gd name="connsiteY8" fmla="*/ 220344 h 503681"/>
              <a:gd name="connsiteX9" fmla="*/ 89825 w 478063"/>
              <a:gd name="connsiteY9" fmla="*/ 166750 h 503681"/>
              <a:gd name="connsiteX10" fmla="*/ 105826 w 478063"/>
              <a:gd name="connsiteY10" fmla="*/ 105917 h 503681"/>
              <a:gd name="connsiteX11" fmla="*/ 223429 w 478063"/>
              <a:gd name="connsiteY11" fmla="*/ 135762 h 503681"/>
              <a:gd name="connsiteX12" fmla="*/ 167676 w 478063"/>
              <a:gd name="connsiteY12" fmla="*/ 250189 h 503681"/>
              <a:gd name="connsiteX13" fmla="*/ 128179 w 478063"/>
              <a:gd name="connsiteY13" fmla="*/ 350265 h 503681"/>
              <a:gd name="connsiteX14" fmla="*/ 124114 w 478063"/>
              <a:gd name="connsiteY14" fmla="*/ 362330 h 503681"/>
              <a:gd name="connsiteX15" fmla="*/ 113700 w 478063"/>
              <a:gd name="connsiteY15" fmla="*/ 409320 h 503681"/>
              <a:gd name="connsiteX16" fmla="*/ 135163 w 478063"/>
              <a:gd name="connsiteY16" fmla="*/ 430783 h 503681"/>
              <a:gd name="connsiteX17" fmla="*/ 229017 w 478063"/>
              <a:gd name="connsiteY17" fmla="*/ 359409 h 503681"/>
              <a:gd name="connsiteX18" fmla="*/ 281595 w 478063"/>
              <a:gd name="connsiteY18" fmla="*/ 242189 h 503681"/>
              <a:gd name="connsiteX19" fmla="*/ 313726 w 478063"/>
              <a:gd name="connsiteY19" fmla="*/ 137794 h 503681"/>
              <a:gd name="connsiteX20" fmla="*/ 340649 w 478063"/>
              <a:gd name="connsiteY20" fmla="*/ 29209 h 503681"/>
              <a:gd name="connsiteX21" fmla="*/ 471713 w 478063"/>
              <a:gd name="connsiteY21" fmla="*/ 6350 h 50368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</a:cxnLst>
            <a:rect l="l" t="t" r="r" b="b"/>
            <a:pathLst>
              <a:path w="478063" h="503681">
                <a:moveTo>
                  <a:pt x="471713" y="6350"/>
                </a:moveTo>
                <a:cubicBezTo>
                  <a:pt x="444155" y="61848"/>
                  <a:pt x="421168" y="110616"/>
                  <a:pt x="402626" y="152780"/>
                </a:cubicBezTo>
                <a:cubicBezTo>
                  <a:pt x="384083" y="194817"/>
                  <a:pt x="367192" y="238632"/>
                  <a:pt x="351699" y="284098"/>
                </a:cubicBezTo>
                <a:cubicBezTo>
                  <a:pt x="324267" y="364616"/>
                  <a:pt x="291119" y="421513"/>
                  <a:pt x="252257" y="454659"/>
                </a:cubicBezTo>
                <a:cubicBezTo>
                  <a:pt x="218857" y="483107"/>
                  <a:pt x="179487" y="497331"/>
                  <a:pt x="134148" y="497331"/>
                </a:cubicBezTo>
                <a:cubicBezTo>
                  <a:pt x="92364" y="497331"/>
                  <a:pt x="59345" y="487298"/>
                  <a:pt x="34961" y="467232"/>
                </a:cubicBezTo>
                <a:cubicBezTo>
                  <a:pt x="6386" y="443738"/>
                  <a:pt x="-1107" y="411733"/>
                  <a:pt x="12736" y="371093"/>
                </a:cubicBezTo>
                <a:cubicBezTo>
                  <a:pt x="18577" y="354202"/>
                  <a:pt x="28737" y="328929"/>
                  <a:pt x="43342" y="295275"/>
                </a:cubicBezTo>
                <a:cubicBezTo>
                  <a:pt x="57948" y="261619"/>
                  <a:pt x="67980" y="236600"/>
                  <a:pt x="73568" y="220344"/>
                </a:cubicBezTo>
                <a:cubicBezTo>
                  <a:pt x="78902" y="204596"/>
                  <a:pt x="84363" y="186689"/>
                  <a:pt x="89825" y="166750"/>
                </a:cubicBezTo>
                <a:cubicBezTo>
                  <a:pt x="95286" y="146811"/>
                  <a:pt x="100619" y="126491"/>
                  <a:pt x="105826" y="105917"/>
                </a:cubicBezTo>
                <a:lnTo>
                  <a:pt x="223429" y="135762"/>
                </a:lnTo>
                <a:cubicBezTo>
                  <a:pt x="200695" y="179958"/>
                  <a:pt x="182153" y="218058"/>
                  <a:pt x="167676" y="250189"/>
                </a:cubicBezTo>
                <a:cubicBezTo>
                  <a:pt x="153198" y="282193"/>
                  <a:pt x="139989" y="315594"/>
                  <a:pt x="128179" y="350265"/>
                </a:cubicBezTo>
                <a:lnTo>
                  <a:pt x="124114" y="362330"/>
                </a:lnTo>
                <a:cubicBezTo>
                  <a:pt x="116749" y="383793"/>
                  <a:pt x="113319" y="399541"/>
                  <a:pt x="113700" y="409320"/>
                </a:cubicBezTo>
                <a:cubicBezTo>
                  <a:pt x="114208" y="423671"/>
                  <a:pt x="121320" y="430783"/>
                  <a:pt x="135163" y="430783"/>
                </a:cubicBezTo>
                <a:cubicBezTo>
                  <a:pt x="168057" y="430783"/>
                  <a:pt x="199299" y="407034"/>
                  <a:pt x="229017" y="359409"/>
                </a:cubicBezTo>
                <a:cubicBezTo>
                  <a:pt x="247686" y="329564"/>
                  <a:pt x="265211" y="290448"/>
                  <a:pt x="281595" y="242189"/>
                </a:cubicBezTo>
                <a:cubicBezTo>
                  <a:pt x="293913" y="205866"/>
                  <a:pt x="304708" y="171068"/>
                  <a:pt x="313726" y="137794"/>
                </a:cubicBezTo>
                <a:cubicBezTo>
                  <a:pt x="322869" y="104520"/>
                  <a:pt x="331759" y="68325"/>
                  <a:pt x="340649" y="29209"/>
                </a:cubicBezTo>
                <a:lnTo>
                  <a:pt x="471713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6145911" y="3415411"/>
            <a:ext cx="377825" cy="526288"/>
          </a:xfrm>
          <a:custGeom>
            <a:avLst/>
            <a:gdLst>
              <a:gd name="connsiteX0" fmla="*/ 302641 w 377825"/>
              <a:gd name="connsiteY0" fmla="*/ 6350 h 526288"/>
              <a:gd name="connsiteX1" fmla="*/ 365252 w 377825"/>
              <a:gd name="connsiteY1" fmla="*/ 52832 h 526288"/>
              <a:gd name="connsiteX2" fmla="*/ 371475 w 377825"/>
              <a:gd name="connsiteY2" fmla="*/ 146558 h 526288"/>
              <a:gd name="connsiteX3" fmla="*/ 276733 w 377825"/>
              <a:gd name="connsiteY3" fmla="*/ 149605 h 526288"/>
              <a:gd name="connsiteX4" fmla="*/ 291972 w 377825"/>
              <a:gd name="connsiteY4" fmla="*/ 116459 h 526288"/>
              <a:gd name="connsiteX5" fmla="*/ 293497 w 377825"/>
              <a:gd name="connsiteY5" fmla="*/ 78613 h 526288"/>
              <a:gd name="connsiteX6" fmla="*/ 279146 w 377825"/>
              <a:gd name="connsiteY6" fmla="*/ 55371 h 526288"/>
              <a:gd name="connsiteX7" fmla="*/ 227202 w 377825"/>
              <a:gd name="connsiteY7" fmla="*/ 80898 h 526288"/>
              <a:gd name="connsiteX8" fmla="*/ 195960 w 377825"/>
              <a:gd name="connsiteY8" fmla="*/ 136017 h 526288"/>
              <a:gd name="connsiteX9" fmla="*/ 218313 w 377825"/>
              <a:gd name="connsiteY9" fmla="*/ 207391 h 526288"/>
              <a:gd name="connsiteX10" fmla="*/ 290576 w 377825"/>
              <a:gd name="connsiteY10" fmla="*/ 263906 h 526288"/>
              <a:gd name="connsiteX11" fmla="*/ 308610 w 377825"/>
              <a:gd name="connsiteY11" fmla="*/ 364997 h 526288"/>
              <a:gd name="connsiteX12" fmla="*/ 230504 w 377825"/>
              <a:gd name="connsiteY12" fmla="*/ 475107 h 526288"/>
              <a:gd name="connsiteX13" fmla="*/ 109601 w 377825"/>
              <a:gd name="connsiteY13" fmla="*/ 519938 h 526288"/>
              <a:gd name="connsiteX14" fmla="*/ 17145 w 377825"/>
              <a:gd name="connsiteY14" fmla="*/ 462153 h 526288"/>
              <a:gd name="connsiteX15" fmla="*/ 6350 w 377825"/>
              <a:gd name="connsiteY15" fmla="*/ 384047 h 526288"/>
              <a:gd name="connsiteX16" fmla="*/ 109728 w 377825"/>
              <a:gd name="connsiteY16" fmla="*/ 363982 h 526288"/>
              <a:gd name="connsiteX17" fmla="*/ 101600 w 377825"/>
              <a:gd name="connsiteY17" fmla="*/ 424560 h 526288"/>
              <a:gd name="connsiteX18" fmla="*/ 130175 w 377825"/>
              <a:gd name="connsiteY18" fmla="*/ 453390 h 526288"/>
              <a:gd name="connsiteX19" fmla="*/ 180467 w 377825"/>
              <a:gd name="connsiteY19" fmla="*/ 432434 h 526288"/>
              <a:gd name="connsiteX20" fmla="*/ 207898 w 377825"/>
              <a:gd name="connsiteY20" fmla="*/ 378968 h 526288"/>
              <a:gd name="connsiteX21" fmla="*/ 192532 w 377825"/>
              <a:gd name="connsiteY21" fmla="*/ 306197 h 526288"/>
              <a:gd name="connsiteX22" fmla="*/ 126746 w 377825"/>
              <a:gd name="connsiteY22" fmla="*/ 254127 h 526288"/>
              <a:gd name="connsiteX23" fmla="*/ 120903 w 377825"/>
              <a:gd name="connsiteY23" fmla="*/ 130809 h 526288"/>
              <a:gd name="connsiteX24" fmla="*/ 194183 w 377825"/>
              <a:gd name="connsiteY24" fmla="*/ 43053 h 526288"/>
              <a:gd name="connsiteX25" fmla="*/ 302641 w 377825"/>
              <a:gd name="connsiteY25" fmla="*/ 6350 h 52628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</a:cxnLst>
            <a:rect l="l" t="t" r="r" b="b"/>
            <a:pathLst>
              <a:path w="377825" h="526288">
                <a:moveTo>
                  <a:pt x="302641" y="6350"/>
                </a:moveTo>
                <a:cubicBezTo>
                  <a:pt x="334772" y="6350"/>
                  <a:pt x="355727" y="21844"/>
                  <a:pt x="365252" y="52832"/>
                </a:cubicBezTo>
                <a:cubicBezTo>
                  <a:pt x="369062" y="64770"/>
                  <a:pt x="371093" y="96011"/>
                  <a:pt x="371475" y="146558"/>
                </a:cubicBezTo>
                <a:lnTo>
                  <a:pt x="276733" y="149605"/>
                </a:lnTo>
                <a:cubicBezTo>
                  <a:pt x="284226" y="135382"/>
                  <a:pt x="289306" y="124333"/>
                  <a:pt x="291972" y="116459"/>
                </a:cubicBezTo>
                <a:cubicBezTo>
                  <a:pt x="295529" y="106045"/>
                  <a:pt x="296037" y="93345"/>
                  <a:pt x="293497" y="78613"/>
                </a:cubicBezTo>
                <a:cubicBezTo>
                  <a:pt x="290576" y="63119"/>
                  <a:pt x="285877" y="55371"/>
                  <a:pt x="279146" y="55371"/>
                </a:cubicBezTo>
                <a:cubicBezTo>
                  <a:pt x="259841" y="55371"/>
                  <a:pt x="242442" y="63880"/>
                  <a:pt x="227202" y="80898"/>
                </a:cubicBezTo>
                <a:cubicBezTo>
                  <a:pt x="213868" y="95504"/>
                  <a:pt x="203453" y="113791"/>
                  <a:pt x="195960" y="136017"/>
                </a:cubicBezTo>
                <a:cubicBezTo>
                  <a:pt x="186817" y="162686"/>
                  <a:pt x="194310" y="186563"/>
                  <a:pt x="218313" y="207391"/>
                </a:cubicBezTo>
                <a:cubicBezTo>
                  <a:pt x="241934" y="225933"/>
                  <a:pt x="266064" y="244729"/>
                  <a:pt x="290576" y="263906"/>
                </a:cubicBezTo>
                <a:cubicBezTo>
                  <a:pt x="316229" y="291338"/>
                  <a:pt x="322198" y="324993"/>
                  <a:pt x="308610" y="364997"/>
                </a:cubicBezTo>
                <a:cubicBezTo>
                  <a:pt x="293878" y="408432"/>
                  <a:pt x="267842" y="445134"/>
                  <a:pt x="230504" y="475107"/>
                </a:cubicBezTo>
                <a:cubicBezTo>
                  <a:pt x="193294" y="504952"/>
                  <a:pt x="152908" y="519938"/>
                  <a:pt x="109601" y="519938"/>
                </a:cubicBezTo>
                <a:cubicBezTo>
                  <a:pt x="60452" y="519938"/>
                  <a:pt x="29591" y="500633"/>
                  <a:pt x="17145" y="462153"/>
                </a:cubicBezTo>
                <a:cubicBezTo>
                  <a:pt x="14097" y="452628"/>
                  <a:pt x="10541" y="426593"/>
                  <a:pt x="6350" y="384047"/>
                </a:cubicBezTo>
                <a:lnTo>
                  <a:pt x="109728" y="363982"/>
                </a:lnTo>
                <a:cubicBezTo>
                  <a:pt x="101472" y="387984"/>
                  <a:pt x="98806" y="408178"/>
                  <a:pt x="101600" y="424560"/>
                </a:cubicBezTo>
                <a:cubicBezTo>
                  <a:pt x="105156" y="443865"/>
                  <a:pt x="114680" y="453390"/>
                  <a:pt x="130175" y="453390"/>
                </a:cubicBezTo>
                <a:cubicBezTo>
                  <a:pt x="151129" y="453390"/>
                  <a:pt x="167894" y="446405"/>
                  <a:pt x="180467" y="432434"/>
                </a:cubicBezTo>
                <a:cubicBezTo>
                  <a:pt x="190372" y="421385"/>
                  <a:pt x="199517" y="403479"/>
                  <a:pt x="207898" y="378968"/>
                </a:cubicBezTo>
                <a:cubicBezTo>
                  <a:pt x="218440" y="347853"/>
                  <a:pt x="213360" y="323596"/>
                  <a:pt x="192532" y="306197"/>
                </a:cubicBezTo>
                <a:cubicBezTo>
                  <a:pt x="170433" y="288671"/>
                  <a:pt x="148463" y="271272"/>
                  <a:pt x="126746" y="254127"/>
                </a:cubicBezTo>
                <a:cubicBezTo>
                  <a:pt x="104521" y="225552"/>
                  <a:pt x="102616" y="184404"/>
                  <a:pt x="120903" y="130809"/>
                </a:cubicBezTo>
                <a:cubicBezTo>
                  <a:pt x="132460" y="96774"/>
                  <a:pt x="156845" y="67564"/>
                  <a:pt x="194183" y="43053"/>
                </a:cubicBezTo>
                <a:cubicBezTo>
                  <a:pt x="231521" y="18541"/>
                  <a:pt x="267716" y="6350"/>
                  <a:pt x="30264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3467655" y="3385820"/>
            <a:ext cx="306276" cy="512698"/>
          </a:xfrm>
          <a:custGeom>
            <a:avLst/>
            <a:gdLst>
              <a:gd name="connsiteX0" fmla="*/ 157051 w 306276"/>
              <a:gd name="connsiteY0" fmla="*/ 6350 h 512698"/>
              <a:gd name="connsiteX1" fmla="*/ 239219 w 306276"/>
              <a:gd name="connsiteY1" fmla="*/ 6350 h 512698"/>
              <a:gd name="connsiteX2" fmla="*/ 205692 w 306276"/>
              <a:gd name="connsiteY2" fmla="*/ 88646 h 512698"/>
              <a:gd name="connsiteX3" fmla="*/ 299926 w 306276"/>
              <a:gd name="connsiteY3" fmla="*/ 88646 h 512698"/>
              <a:gd name="connsiteX4" fmla="*/ 269319 w 306276"/>
              <a:gd name="connsiteY4" fmla="*/ 178561 h 512698"/>
              <a:gd name="connsiteX5" fmla="*/ 171402 w 306276"/>
              <a:gd name="connsiteY5" fmla="*/ 173735 h 512698"/>
              <a:gd name="connsiteX6" fmla="*/ 109172 w 306276"/>
              <a:gd name="connsiteY6" fmla="*/ 374141 h 512698"/>
              <a:gd name="connsiteX7" fmla="*/ 95583 w 306276"/>
              <a:gd name="connsiteY7" fmla="*/ 424179 h 512698"/>
              <a:gd name="connsiteX8" fmla="*/ 93932 w 306276"/>
              <a:gd name="connsiteY8" fmla="*/ 440816 h 512698"/>
              <a:gd name="connsiteX9" fmla="*/ 123904 w 306276"/>
              <a:gd name="connsiteY9" fmla="*/ 400050 h 512698"/>
              <a:gd name="connsiteX10" fmla="*/ 156416 w 306276"/>
              <a:gd name="connsiteY10" fmla="*/ 331088 h 512698"/>
              <a:gd name="connsiteX11" fmla="*/ 239093 w 306276"/>
              <a:gd name="connsiteY11" fmla="*/ 358774 h 512698"/>
              <a:gd name="connsiteX12" fmla="*/ 136350 w 306276"/>
              <a:gd name="connsiteY12" fmla="*/ 477392 h 512698"/>
              <a:gd name="connsiteX13" fmla="*/ 66881 w 306276"/>
              <a:gd name="connsiteY13" fmla="*/ 506348 h 512698"/>
              <a:gd name="connsiteX14" fmla="*/ 18113 w 306276"/>
              <a:gd name="connsiteY14" fmla="*/ 491489 h 512698"/>
              <a:gd name="connsiteX15" fmla="*/ 9350 w 306276"/>
              <a:gd name="connsiteY15" fmla="*/ 448309 h 512698"/>
              <a:gd name="connsiteX16" fmla="*/ 104092 w 306276"/>
              <a:gd name="connsiteY16" fmla="*/ 169671 h 512698"/>
              <a:gd name="connsiteX17" fmla="*/ 45545 w 306276"/>
              <a:gd name="connsiteY17" fmla="*/ 171704 h 512698"/>
              <a:gd name="connsiteX18" fmla="*/ 77422 w 306276"/>
              <a:gd name="connsiteY18" fmla="*/ 88646 h 512698"/>
              <a:gd name="connsiteX19" fmla="*/ 131651 w 306276"/>
              <a:gd name="connsiteY19" fmla="*/ 88646 h 512698"/>
              <a:gd name="connsiteX20" fmla="*/ 157051 w 306276"/>
              <a:gd name="connsiteY20" fmla="*/ 6350 h 51269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06276" h="512698">
                <a:moveTo>
                  <a:pt x="157051" y="6350"/>
                </a:moveTo>
                <a:lnTo>
                  <a:pt x="239219" y="6350"/>
                </a:lnTo>
                <a:lnTo>
                  <a:pt x="205692" y="88646"/>
                </a:lnTo>
                <a:lnTo>
                  <a:pt x="299926" y="88646"/>
                </a:lnTo>
                <a:lnTo>
                  <a:pt x="269319" y="178561"/>
                </a:lnTo>
                <a:lnTo>
                  <a:pt x="171402" y="173735"/>
                </a:lnTo>
                <a:lnTo>
                  <a:pt x="109172" y="374141"/>
                </a:lnTo>
                <a:cubicBezTo>
                  <a:pt x="104219" y="391159"/>
                  <a:pt x="99774" y="407797"/>
                  <a:pt x="95583" y="424179"/>
                </a:cubicBezTo>
                <a:cubicBezTo>
                  <a:pt x="93551" y="435228"/>
                  <a:pt x="92916" y="440816"/>
                  <a:pt x="93932" y="440816"/>
                </a:cubicBezTo>
                <a:cubicBezTo>
                  <a:pt x="99519" y="440816"/>
                  <a:pt x="109426" y="427227"/>
                  <a:pt x="123904" y="400050"/>
                </a:cubicBezTo>
                <a:cubicBezTo>
                  <a:pt x="140414" y="364363"/>
                  <a:pt x="151336" y="341375"/>
                  <a:pt x="156416" y="331088"/>
                </a:cubicBezTo>
                <a:lnTo>
                  <a:pt x="239093" y="358774"/>
                </a:lnTo>
                <a:cubicBezTo>
                  <a:pt x="207724" y="412241"/>
                  <a:pt x="173561" y="451738"/>
                  <a:pt x="136350" y="477392"/>
                </a:cubicBezTo>
                <a:cubicBezTo>
                  <a:pt x="115776" y="496697"/>
                  <a:pt x="92662" y="506348"/>
                  <a:pt x="66881" y="506348"/>
                </a:cubicBezTo>
                <a:cubicBezTo>
                  <a:pt x="47196" y="506348"/>
                  <a:pt x="30939" y="501396"/>
                  <a:pt x="18113" y="491489"/>
                </a:cubicBezTo>
                <a:cubicBezTo>
                  <a:pt x="5413" y="482853"/>
                  <a:pt x="2365" y="468502"/>
                  <a:pt x="9350" y="448309"/>
                </a:cubicBezTo>
                <a:lnTo>
                  <a:pt x="104092" y="169671"/>
                </a:lnTo>
                <a:lnTo>
                  <a:pt x="45545" y="171704"/>
                </a:lnTo>
                <a:lnTo>
                  <a:pt x="77422" y="88646"/>
                </a:lnTo>
                <a:lnTo>
                  <a:pt x="131651" y="88646"/>
                </a:lnTo>
                <a:lnTo>
                  <a:pt x="157051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2322195" y="3385185"/>
            <a:ext cx="592327" cy="592200"/>
          </a:xfrm>
          <a:custGeom>
            <a:avLst/>
            <a:gdLst>
              <a:gd name="connsiteX0" fmla="*/ 81787 w 592327"/>
              <a:gd name="connsiteY0" fmla="*/ 6350 h 592200"/>
              <a:gd name="connsiteX1" fmla="*/ 215010 w 592327"/>
              <a:gd name="connsiteY1" fmla="*/ 28955 h 592200"/>
              <a:gd name="connsiteX2" fmla="*/ 189483 w 592327"/>
              <a:gd name="connsiteY2" fmla="*/ 104139 h 592200"/>
              <a:gd name="connsiteX3" fmla="*/ 146430 w 592327"/>
              <a:gd name="connsiteY3" fmla="*/ 241172 h 592200"/>
              <a:gd name="connsiteX4" fmla="*/ 115061 w 592327"/>
              <a:gd name="connsiteY4" fmla="*/ 355219 h 592200"/>
              <a:gd name="connsiteX5" fmla="*/ 267715 w 592327"/>
              <a:gd name="connsiteY5" fmla="*/ 23621 h 592200"/>
              <a:gd name="connsiteX6" fmla="*/ 398652 w 592327"/>
              <a:gd name="connsiteY6" fmla="*/ 27177 h 592200"/>
              <a:gd name="connsiteX7" fmla="*/ 318134 w 592327"/>
              <a:gd name="connsiteY7" fmla="*/ 348487 h 592200"/>
              <a:gd name="connsiteX8" fmla="*/ 380110 w 592327"/>
              <a:gd name="connsiteY8" fmla="*/ 201294 h 592200"/>
              <a:gd name="connsiteX9" fmla="*/ 445642 w 592327"/>
              <a:gd name="connsiteY9" fmla="*/ 24637 h 592200"/>
              <a:gd name="connsiteX10" fmla="*/ 585977 w 592327"/>
              <a:gd name="connsiteY10" fmla="*/ 10413 h 592200"/>
              <a:gd name="connsiteX11" fmla="*/ 411987 w 592327"/>
              <a:gd name="connsiteY11" fmla="*/ 295528 h 592200"/>
              <a:gd name="connsiteX12" fmla="*/ 283844 w 592327"/>
              <a:gd name="connsiteY12" fmla="*/ 585850 h 592200"/>
              <a:gd name="connsiteX13" fmla="*/ 156717 w 592327"/>
              <a:gd name="connsiteY13" fmla="*/ 572388 h 592200"/>
              <a:gd name="connsiteX14" fmla="*/ 226314 w 592327"/>
              <a:gd name="connsiteY14" fmla="*/ 324484 h 592200"/>
              <a:gd name="connsiteX15" fmla="*/ 128904 w 592327"/>
              <a:gd name="connsiteY15" fmla="*/ 572769 h 592200"/>
              <a:gd name="connsiteX16" fmla="*/ 6350 w 592327"/>
              <a:gd name="connsiteY16" fmla="*/ 572008 h 592200"/>
              <a:gd name="connsiteX17" fmla="*/ 40512 w 592327"/>
              <a:gd name="connsiteY17" fmla="*/ 380999 h 592200"/>
              <a:gd name="connsiteX18" fmla="*/ 58165 w 592327"/>
              <a:gd name="connsiteY18" fmla="*/ 204723 h 592200"/>
              <a:gd name="connsiteX19" fmla="*/ 81787 w 592327"/>
              <a:gd name="connsiteY19" fmla="*/ 6350 h 592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592327" h="592200">
                <a:moveTo>
                  <a:pt x="81787" y="6350"/>
                </a:moveTo>
                <a:lnTo>
                  <a:pt x="215010" y="28955"/>
                </a:lnTo>
                <a:lnTo>
                  <a:pt x="189483" y="104139"/>
                </a:lnTo>
                <a:cubicBezTo>
                  <a:pt x="172465" y="154051"/>
                  <a:pt x="158114" y="199770"/>
                  <a:pt x="146430" y="241172"/>
                </a:cubicBezTo>
                <a:cubicBezTo>
                  <a:pt x="134746" y="282574"/>
                  <a:pt x="124332" y="320547"/>
                  <a:pt x="115061" y="355219"/>
                </a:cubicBezTo>
                <a:lnTo>
                  <a:pt x="267715" y="23621"/>
                </a:lnTo>
                <a:lnTo>
                  <a:pt x="398652" y="27177"/>
                </a:lnTo>
                <a:lnTo>
                  <a:pt x="318134" y="348487"/>
                </a:lnTo>
                <a:cubicBezTo>
                  <a:pt x="338835" y="300482"/>
                  <a:pt x="359536" y="251459"/>
                  <a:pt x="380110" y="201294"/>
                </a:cubicBezTo>
                <a:cubicBezTo>
                  <a:pt x="400811" y="151002"/>
                  <a:pt x="422656" y="92201"/>
                  <a:pt x="445642" y="24637"/>
                </a:cubicBezTo>
                <a:lnTo>
                  <a:pt x="585977" y="10413"/>
                </a:lnTo>
                <a:cubicBezTo>
                  <a:pt x="514350" y="118744"/>
                  <a:pt x="456437" y="213740"/>
                  <a:pt x="411987" y="295528"/>
                </a:cubicBezTo>
                <a:cubicBezTo>
                  <a:pt x="359410" y="392683"/>
                  <a:pt x="316610" y="489458"/>
                  <a:pt x="283844" y="585850"/>
                </a:cubicBezTo>
                <a:lnTo>
                  <a:pt x="156717" y="572388"/>
                </a:lnTo>
                <a:lnTo>
                  <a:pt x="226314" y="324484"/>
                </a:lnTo>
                <a:lnTo>
                  <a:pt x="128904" y="572769"/>
                </a:lnTo>
                <a:lnTo>
                  <a:pt x="6350" y="572008"/>
                </a:lnTo>
                <a:cubicBezTo>
                  <a:pt x="20065" y="515873"/>
                  <a:pt x="31495" y="452246"/>
                  <a:pt x="40512" y="380999"/>
                </a:cubicBezTo>
                <a:cubicBezTo>
                  <a:pt x="45211" y="344296"/>
                  <a:pt x="51054" y="285495"/>
                  <a:pt x="58165" y="204723"/>
                </a:cubicBezTo>
                <a:cubicBezTo>
                  <a:pt x="65277" y="123951"/>
                  <a:pt x="73151" y="57784"/>
                  <a:pt x="8178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6184646" y="4236466"/>
            <a:ext cx="487680" cy="548639"/>
          </a:xfrm>
          <a:custGeom>
            <a:avLst/>
            <a:gdLst>
              <a:gd name="connsiteX0" fmla="*/ 179959 w 487680"/>
              <a:gd name="connsiteY0" fmla="*/ 0 h 548639"/>
              <a:gd name="connsiteX1" fmla="*/ 289941 w 487680"/>
              <a:gd name="connsiteY1" fmla="*/ 0 h 548639"/>
              <a:gd name="connsiteX2" fmla="*/ 215773 w 487680"/>
              <a:gd name="connsiteY2" fmla="*/ 215900 h 548639"/>
              <a:gd name="connsiteX3" fmla="*/ 284607 w 487680"/>
              <a:gd name="connsiteY3" fmla="*/ 179196 h 548639"/>
              <a:gd name="connsiteX4" fmla="*/ 331089 w 487680"/>
              <a:gd name="connsiteY4" fmla="*/ 105663 h 548639"/>
              <a:gd name="connsiteX5" fmla="*/ 348742 w 487680"/>
              <a:gd name="connsiteY5" fmla="*/ 18160 h 548639"/>
              <a:gd name="connsiteX6" fmla="*/ 487680 w 487680"/>
              <a:gd name="connsiteY6" fmla="*/ 41782 h 548639"/>
              <a:gd name="connsiteX7" fmla="*/ 385191 w 487680"/>
              <a:gd name="connsiteY7" fmla="*/ 171322 h 548639"/>
              <a:gd name="connsiteX8" fmla="*/ 261239 w 487680"/>
              <a:gd name="connsiteY8" fmla="*/ 262508 h 548639"/>
              <a:gd name="connsiteX9" fmla="*/ 302895 w 487680"/>
              <a:gd name="connsiteY9" fmla="*/ 343661 h 548639"/>
              <a:gd name="connsiteX10" fmla="*/ 324231 w 487680"/>
              <a:gd name="connsiteY10" fmla="*/ 434593 h 548639"/>
              <a:gd name="connsiteX11" fmla="*/ 315214 w 487680"/>
              <a:gd name="connsiteY11" fmla="*/ 548639 h 548639"/>
              <a:gd name="connsiteX12" fmla="*/ 184404 w 487680"/>
              <a:gd name="connsiteY12" fmla="*/ 530987 h 548639"/>
              <a:gd name="connsiteX13" fmla="*/ 220472 w 487680"/>
              <a:gd name="connsiteY13" fmla="*/ 397382 h 548639"/>
              <a:gd name="connsiteX14" fmla="*/ 183769 w 487680"/>
              <a:gd name="connsiteY14" fmla="*/ 321817 h 548639"/>
              <a:gd name="connsiteX15" fmla="*/ 127508 w 487680"/>
              <a:gd name="connsiteY15" fmla="*/ 540512 h 548639"/>
              <a:gd name="connsiteX16" fmla="*/ 0 w 487680"/>
              <a:gd name="connsiteY16" fmla="*/ 540512 h 548639"/>
              <a:gd name="connsiteX17" fmla="*/ 61467 w 487680"/>
              <a:gd name="connsiteY17" fmla="*/ 396620 h 548639"/>
              <a:gd name="connsiteX18" fmla="*/ 108712 w 487680"/>
              <a:gd name="connsiteY18" fmla="*/ 272541 h 548639"/>
              <a:gd name="connsiteX19" fmla="*/ 144398 w 487680"/>
              <a:gd name="connsiteY19" fmla="*/ 153034 h 548639"/>
              <a:gd name="connsiteX20" fmla="*/ 179959 w 487680"/>
              <a:gd name="connsiteY20" fmla="*/ 0 h 54863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487680" h="548639">
                <a:moveTo>
                  <a:pt x="179959" y="0"/>
                </a:moveTo>
                <a:lnTo>
                  <a:pt x="289941" y="0"/>
                </a:lnTo>
                <a:lnTo>
                  <a:pt x="215773" y="215900"/>
                </a:lnTo>
                <a:cubicBezTo>
                  <a:pt x="240919" y="210184"/>
                  <a:pt x="263906" y="197865"/>
                  <a:pt x="284607" y="179196"/>
                </a:cubicBezTo>
                <a:cubicBezTo>
                  <a:pt x="305308" y="160401"/>
                  <a:pt x="320802" y="135889"/>
                  <a:pt x="331089" y="105663"/>
                </a:cubicBezTo>
                <a:cubicBezTo>
                  <a:pt x="340360" y="78485"/>
                  <a:pt x="346329" y="49276"/>
                  <a:pt x="348742" y="18160"/>
                </a:cubicBezTo>
                <a:lnTo>
                  <a:pt x="487680" y="41782"/>
                </a:lnTo>
                <a:cubicBezTo>
                  <a:pt x="451485" y="95757"/>
                  <a:pt x="417321" y="138938"/>
                  <a:pt x="385191" y="171322"/>
                </a:cubicBezTo>
                <a:cubicBezTo>
                  <a:pt x="343154" y="214121"/>
                  <a:pt x="301752" y="244474"/>
                  <a:pt x="261239" y="262508"/>
                </a:cubicBezTo>
                <a:cubicBezTo>
                  <a:pt x="280289" y="293751"/>
                  <a:pt x="294132" y="320928"/>
                  <a:pt x="302895" y="343661"/>
                </a:cubicBezTo>
                <a:cubicBezTo>
                  <a:pt x="314325" y="374141"/>
                  <a:pt x="321437" y="404367"/>
                  <a:pt x="324231" y="434593"/>
                </a:cubicBezTo>
                <a:cubicBezTo>
                  <a:pt x="326898" y="464819"/>
                  <a:pt x="323977" y="502792"/>
                  <a:pt x="315214" y="548639"/>
                </a:cubicBezTo>
                <a:lnTo>
                  <a:pt x="184404" y="530987"/>
                </a:lnTo>
                <a:cubicBezTo>
                  <a:pt x="205486" y="468883"/>
                  <a:pt x="217551" y="424433"/>
                  <a:pt x="220472" y="397382"/>
                </a:cubicBezTo>
                <a:cubicBezTo>
                  <a:pt x="225933" y="346963"/>
                  <a:pt x="213614" y="321817"/>
                  <a:pt x="183769" y="321817"/>
                </a:cubicBezTo>
                <a:lnTo>
                  <a:pt x="127508" y="540512"/>
                </a:lnTo>
                <a:lnTo>
                  <a:pt x="0" y="540512"/>
                </a:lnTo>
                <a:cubicBezTo>
                  <a:pt x="22860" y="488060"/>
                  <a:pt x="43307" y="440181"/>
                  <a:pt x="61467" y="396620"/>
                </a:cubicBezTo>
                <a:cubicBezTo>
                  <a:pt x="79629" y="353186"/>
                  <a:pt x="95377" y="311784"/>
                  <a:pt x="108712" y="272541"/>
                </a:cubicBezTo>
                <a:cubicBezTo>
                  <a:pt x="123190" y="229996"/>
                  <a:pt x="135128" y="190118"/>
                  <a:pt x="144398" y="153034"/>
                </a:cubicBezTo>
                <a:cubicBezTo>
                  <a:pt x="153670" y="115951"/>
                  <a:pt x="165481" y="65023"/>
                  <a:pt x="179959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4155821" y="4235069"/>
            <a:ext cx="413817" cy="552703"/>
          </a:xfrm>
          <a:custGeom>
            <a:avLst/>
            <a:gdLst>
              <a:gd name="connsiteX0" fmla="*/ 188721 w 413817"/>
              <a:gd name="connsiteY0" fmla="*/ 0 h 552703"/>
              <a:gd name="connsiteX1" fmla="*/ 373633 w 413817"/>
              <a:gd name="connsiteY1" fmla="*/ 61975 h 552703"/>
              <a:gd name="connsiteX2" fmla="*/ 400811 w 413817"/>
              <a:gd name="connsiteY2" fmla="*/ 245110 h 552703"/>
              <a:gd name="connsiteX3" fmla="*/ 334263 w 413817"/>
              <a:gd name="connsiteY3" fmla="*/ 394335 h 552703"/>
              <a:gd name="connsiteX4" fmla="*/ 217042 w 413817"/>
              <a:gd name="connsiteY4" fmla="*/ 509651 h 552703"/>
              <a:gd name="connsiteX5" fmla="*/ 69977 w 413817"/>
              <a:gd name="connsiteY5" fmla="*/ 552703 h 552703"/>
              <a:gd name="connsiteX6" fmla="*/ 34797 w 413817"/>
              <a:gd name="connsiteY6" fmla="*/ 551434 h 552703"/>
              <a:gd name="connsiteX7" fmla="*/ 0 w 413817"/>
              <a:gd name="connsiteY7" fmla="*/ 544448 h 552703"/>
              <a:gd name="connsiteX8" fmla="*/ 188721 w 413817"/>
              <a:gd name="connsiteY8" fmla="*/ 0 h 55270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413817" h="552703">
                <a:moveTo>
                  <a:pt x="188721" y="0"/>
                </a:moveTo>
                <a:cubicBezTo>
                  <a:pt x="271907" y="0"/>
                  <a:pt x="333501" y="20701"/>
                  <a:pt x="373633" y="61975"/>
                </a:cubicBezTo>
                <a:cubicBezTo>
                  <a:pt x="417829" y="107314"/>
                  <a:pt x="426973" y="168401"/>
                  <a:pt x="400811" y="245110"/>
                </a:cubicBezTo>
                <a:cubicBezTo>
                  <a:pt x="380491" y="304673"/>
                  <a:pt x="358393" y="354457"/>
                  <a:pt x="334263" y="394335"/>
                </a:cubicBezTo>
                <a:cubicBezTo>
                  <a:pt x="304419" y="443738"/>
                  <a:pt x="265429" y="482219"/>
                  <a:pt x="217042" y="509651"/>
                </a:cubicBezTo>
                <a:cubicBezTo>
                  <a:pt x="179323" y="538352"/>
                  <a:pt x="130301" y="552703"/>
                  <a:pt x="69977" y="552703"/>
                </a:cubicBezTo>
                <a:cubicBezTo>
                  <a:pt x="56896" y="552703"/>
                  <a:pt x="45211" y="552323"/>
                  <a:pt x="34797" y="551434"/>
                </a:cubicBezTo>
                <a:cubicBezTo>
                  <a:pt x="24510" y="550417"/>
                  <a:pt x="12827" y="548132"/>
                  <a:pt x="0" y="544448"/>
                </a:cubicBezTo>
                <a:lnTo>
                  <a:pt x="188721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2546223" y="4226814"/>
            <a:ext cx="653796" cy="558926"/>
          </a:xfrm>
          <a:custGeom>
            <a:avLst/>
            <a:gdLst>
              <a:gd name="connsiteX0" fmla="*/ 492379 w 653796"/>
              <a:gd name="connsiteY0" fmla="*/ 0 h 558926"/>
              <a:gd name="connsiteX1" fmla="*/ 458216 w 653796"/>
              <a:gd name="connsiteY1" fmla="*/ 69341 h 558926"/>
              <a:gd name="connsiteX2" fmla="*/ 538480 w 653796"/>
              <a:gd name="connsiteY2" fmla="*/ 69341 h 558926"/>
              <a:gd name="connsiteX3" fmla="*/ 535813 w 653796"/>
              <a:gd name="connsiteY3" fmla="*/ 78485 h 558926"/>
              <a:gd name="connsiteX4" fmla="*/ 538607 w 653796"/>
              <a:gd name="connsiteY4" fmla="*/ 76961 h 558926"/>
              <a:gd name="connsiteX5" fmla="*/ 585216 w 653796"/>
              <a:gd name="connsiteY5" fmla="*/ 69341 h 558926"/>
              <a:gd name="connsiteX6" fmla="*/ 653796 w 653796"/>
              <a:gd name="connsiteY6" fmla="*/ 113538 h 558926"/>
              <a:gd name="connsiteX7" fmla="*/ 627253 w 653796"/>
              <a:gd name="connsiteY7" fmla="*/ 222884 h 558926"/>
              <a:gd name="connsiteX8" fmla="*/ 552831 w 653796"/>
              <a:gd name="connsiteY8" fmla="*/ 231140 h 558926"/>
              <a:gd name="connsiteX9" fmla="*/ 568325 w 653796"/>
              <a:gd name="connsiteY9" fmla="*/ 164210 h 558926"/>
              <a:gd name="connsiteX10" fmla="*/ 565658 w 653796"/>
              <a:gd name="connsiteY10" fmla="*/ 118617 h 558926"/>
              <a:gd name="connsiteX11" fmla="*/ 533908 w 653796"/>
              <a:gd name="connsiteY11" fmla="*/ 134492 h 558926"/>
              <a:gd name="connsiteX12" fmla="*/ 501523 w 653796"/>
              <a:gd name="connsiteY12" fmla="*/ 209422 h 558926"/>
              <a:gd name="connsiteX13" fmla="*/ 458343 w 653796"/>
              <a:gd name="connsiteY13" fmla="*/ 329945 h 558926"/>
              <a:gd name="connsiteX14" fmla="*/ 431292 w 653796"/>
              <a:gd name="connsiteY14" fmla="*/ 417956 h 558926"/>
              <a:gd name="connsiteX15" fmla="*/ 397764 w 653796"/>
              <a:gd name="connsiteY15" fmla="*/ 555370 h 558926"/>
              <a:gd name="connsiteX16" fmla="*/ 291338 w 653796"/>
              <a:gd name="connsiteY16" fmla="*/ 558926 h 558926"/>
              <a:gd name="connsiteX17" fmla="*/ 358648 w 653796"/>
              <a:gd name="connsiteY17" fmla="*/ 380745 h 558926"/>
              <a:gd name="connsiteX18" fmla="*/ 397002 w 653796"/>
              <a:gd name="connsiteY18" fmla="*/ 278129 h 558926"/>
              <a:gd name="connsiteX19" fmla="*/ 433070 w 653796"/>
              <a:gd name="connsiteY19" fmla="*/ 152019 h 558926"/>
              <a:gd name="connsiteX20" fmla="*/ 455041 w 653796"/>
              <a:gd name="connsiteY20" fmla="*/ 78104 h 558926"/>
              <a:gd name="connsiteX21" fmla="*/ 457327 w 653796"/>
              <a:gd name="connsiteY21" fmla="*/ 70992 h 558926"/>
              <a:gd name="connsiteX22" fmla="*/ 451866 w 653796"/>
              <a:gd name="connsiteY22" fmla="*/ 82169 h 558926"/>
              <a:gd name="connsiteX23" fmla="*/ 392557 w 653796"/>
              <a:gd name="connsiteY23" fmla="*/ 76834 h 558926"/>
              <a:gd name="connsiteX24" fmla="*/ 353187 w 653796"/>
              <a:gd name="connsiteY24" fmla="*/ 74803 h 558926"/>
              <a:gd name="connsiteX25" fmla="*/ 301498 w 653796"/>
              <a:gd name="connsiteY25" fmla="*/ 81153 h 558926"/>
              <a:gd name="connsiteX26" fmla="*/ 244475 w 653796"/>
              <a:gd name="connsiteY26" fmla="*/ 91820 h 558926"/>
              <a:gd name="connsiteX27" fmla="*/ 186436 w 653796"/>
              <a:gd name="connsiteY27" fmla="*/ 218820 h 558926"/>
              <a:gd name="connsiteX28" fmla="*/ 311150 w 653796"/>
              <a:gd name="connsiteY28" fmla="*/ 222250 h 558926"/>
              <a:gd name="connsiteX29" fmla="*/ 258318 w 653796"/>
              <a:gd name="connsiteY29" fmla="*/ 316103 h 558926"/>
              <a:gd name="connsiteX30" fmla="*/ 166116 w 653796"/>
              <a:gd name="connsiteY30" fmla="*/ 321436 h 558926"/>
              <a:gd name="connsiteX31" fmla="*/ 150368 w 653796"/>
              <a:gd name="connsiteY31" fmla="*/ 364363 h 558926"/>
              <a:gd name="connsiteX32" fmla="*/ 122936 w 653796"/>
              <a:gd name="connsiteY32" fmla="*/ 494538 h 558926"/>
              <a:gd name="connsiteX33" fmla="*/ 0 w 653796"/>
              <a:gd name="connsiteY33" fmla="*/ 506094 h 558926"/>
              <a:gd name="connsiteX34" fmla="*/ 36449 w 653796"/>
              <a:gd name="connsiteY34" fmla="*/ 404876 h 558926"/>
              <a:gd name="connsiteX35" fmla="*/ 96520 w 653796"/>
              <a:gd name="connsiteY35" fmla="*/ 246379 h 558926"/>
              <a:gd name="connsiteX36" fmla="*/ 164464 w 653796"/>
              <a:gd name="connsiteY36" fmla="*/ 4953 h 558926"/>
              <a:gd name="connsiteX37" fmla="*/ 492379 w 653796"/>
              <a:gd name="connsiteY37" fmla="*/ 0 h 55892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</a:cxnLst>
            <a:rect l="l" t="t" r="r" b="b"/>
            <a:pathLst>
              <a:path w="653796" h="558926">
                <a:moveTo>
                  <a:pt x="492379" y="0"/>
                </a:moveTo>
                <a:lnTo>
                  <a:pt x="458216" y="69341"/>
                </a:lnTo>
                <a:lnTo>
                  <a:pt x="538480" y="69341"/>
                </a:lnTo>
                <a:lnTo>
                  <a:pt x="535813" y="78485"/>
                </a:lnTo>
                <a:lnTo>
                  <a:pt x="538607" y="76961"/>
                </a:lnTo>
                <a:cubicBezTo>
                  <a:pt x="550545" y="71881"/>
                  <a:pt x="566039" y="69341"/>
                  <a:pt x="585216" y="69341"/>
                </a:cubicBezTo>
                <a:cubicBezTo>
                  <a:pt x="629666" y="69341"/>
                  <a:pt x="652526" y="84073"/>
                  <a:pt x="653796" y="113538"/>
                </a:cubicBezTo>
                <a:cubicBezTo>
                  <a:pt x="654812" y="131571"/>
                  <a:pt x="645922" y="168020"/>
                  <a:pt x="627253" y="222884"/>
                </a:cubicBezTo>
                <a:lnTo>
                  <a:pt x="552831" y="231140"/>
                </a:lnTo>
                <a:cubicBezTo>
                  <a:pt x="562102" y="193420"/>
                  <a:pt x="567309" y="171195"/>
                  <a:pt x="568325" y="164210"/>
                </a:cubicBezTo>
                <a:cubicBezTo>
                  <a:pt x="573024" y="133857"/>
                  <a:pt x="572262" y="118617"/>
                  <a:pt x="565658" y="118617"/>
                </a:cubicBezTo>
                <a:cubicBezTo>
                  <a:pt x="553974" y="118617"/>
                  <a:pt x="543433" y="123952"/>
                  <a:pt x="533908" y="134492"/>
                </a:cubicBezTo>
                <a:cubicBezTo>
                  <a:pt x="529082" y="139700"/>
                  <a:pt x="518287" y="164591"/>
                  <a:pt x="501523" y="209422"/>
                </a:cubicBezTo>
                <a:cubicBezTo>
                  <a:pt x="484886" y="254253"/>
                  <a:pt x="470408" y="294385"/>
                  <a:pt x="458343" y="329945"/>
                </a:cubicBezTo>
                <a:cubicBezTo>
                  <a:pt x="448818" y="357758"/>
                  <a:pt x="439801" y="387095"/>
                  <a:pt x="431292" y="417956"/>
                </a:cubicBezTo>
                <a:cubicBezTo>
                  <a:pt x="422783" y="448817"/>
                  <a:pt x="411607" y="494538"/>
                  <a:pt x="397764" y="555370"/>
                </a:cubicBezTo>
                <a:lnTo>
                  <a:pt x="291338" y="558926"/>
                </a:lnTo>
                <a:cubicBezTo>
                  <a:pt x="302133" y="527303"/>
                  <a:pt x="324485" y="467867"/>
                  <a:pt x="358648" y="380745"/>
                </a:cubicBezTo>
                <a:cubicBezTo>
                  <a:pt x="375666" y="337311"/>
                  <a:pt x="388493" y="303148"/>
                  <a:pt x="397002" y="278129"/>
                </a:cubicBezTo>
                <a:cubicBezTo>
                  <a:pt x="403733" y="258317"/>
                  <a:pt x="415798" y="216280"/>
                  <a:pt x="433070" y="152019"/>
                </a:cubicBezTo>
                <a:cubicBezTo>
                  <a:pt x="440817" y="123697"/>
                  <a:pt x="448056" y="99059"/>
                  <a:pt x="455041" y="78104"/>
                </a:cubicBezTo>
                <a:lnTo>
                  <a:pt x="457327" y="70992"/>
                </a:lnTo>
                <a:lnTo>
                  <a:pt x="451866" y="82169"/>
                </a:lnTo>
                <a:cubicBezTo>
                  <a:pt x="426974" y="79882"/>
                  <a:pt x="407162" y="78104"/>
                  <a:pt x="392557" y="76834"/>
                </a:cubicBezTo>
                <a:cubicBezTo>
                  <a:pt x="377952" y="75438"/>
                  <a:pt x="364871" y="74803"/>
                  <a:pt x="353187" y="74803"/>
                </a:cubicBezTo>
                <a:cubicBezTo>
                  <a:pt x="340614" y="74803"/>
                  <a:pt x="323469" y="76834"/>
                  <a:pt x="301498" y="81153"/>
                </a:cubicBezTo>
                <a:cubicBezTo>
                  <a:pt x="279654" y="85344"/>
                  <a:pt x="260604" y="88900"/>
                  <a:pt x="244475" y="91820"/>
                </a:cubicBezTo>
                <a:lnTo>
                  <a:pt x="186436" y="218820"/>
                </a:lnTo>
                <a:lnTo>
                  <a:pt x="311150" y="222250"/>
                </a:lnTo>
                <a:lnTo>
                  <a:pt x="258318" y="316103"/>
                </a:lnTo>
                <a:lnTo>
                  <a:pt x="166116" y="321436"/>
                </a:lnTo>
                <a:lnTo>
                  <a:pt x="150368" y="364363"/>
                </a:lnTo>
                <a:cubicBezTo>
                  <a:pt x="135382" y="408558"/>
                  <a:pt x="126238" y="451992"/>
                  <a:pt x="122936" y="494538"/>
                </a:cubicBezTo>
                <a:lnTo>
                  <a:pt x="0" y="506094"/>
                </a:lnTo>
                <a:cubicBezTo>
                  <a:pt x="12192" y="470026"/>
                  <a:pt x="24383" y="436371"/>
                  <a:pt x="36449" y="404876"/>
                </a:cubicBezTo>
                <a:cubicBezTo>
                  <a:pt x="72771" y="310260"/>
                  <a:pt x="92710" y="257429"/>
                  <a:pt x="96520" y="246379"/>
                </a:cubicBezTo>
                <a:cubicBezTo>
                  <a:pt x="123190" y="168020"/>
                  <a:pt x="145796" y="87503"/>
                  <a:pt x="164464" y="4953"/>
                </a:cubicBezTo>
                <a:lnTo>
                  <a:pt x="492379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5497703" y="4217289"/>
            <a:ext cx="362966" cy="635634"/>
          </a:xfrm>
          <a:custGeom>
            <a:avLst/>
            <a:gdLst>
              <a:gd name="connsiteX0" fmla="*/ 205867 w 362966"/>
              <a:gd name="connsiteY0" fmla="*/ 0 h 635634"/>
              <a:gd name="connsiteX1" fmla="*/ 362966 w 362966"/>
              <a:gd name="connsiteY1" fmla="*/ 0 h 635634"/>
              <a:gd name="connsiteX2" fmla="*/ 264922 w 362966"/>
              <a:gd name="connsiteY2" fmla="*/ 187070 h 635634"/>
              <a:gd name="connsiteX3" fmla="*/ 176784 w 362966"/>
              <a:gd name="connsiteY3" fmla="*/ 371728 h 635634"/>
              <a:gd name="connsiteX4" fmla="*/ 109092 w 362966"/>
              <a:gd name="connsiteY4" fmla="*/ 542544 h 635634"/>
              <a:gd name="connsiteX5" fmla="*/ 359664 w 362966"/>
              <a:gd name="connsiteY5" fmla="*/ 495427 h 635634"/>
              <a:gd name="connsiteX6" fmla="*/ 341122 w 362966"/>
              <a:gd name="connsiteY6" fmla="*/ 635634 h 635634"/>
              <a:gd name="connsiteX7" fmla="*/ 0 w 362966"/>
              <a:gd name="connsiteY7" fmla="*/ 619251 h 635634"/>
              <a:gd name="connsiteX8" fmla="*/ 40767 w 362966"/>
              <a:gd name="connsiteY8" fmla="*/ 505459 h 635634"/>
              <a:gd name="connsiteX9" fmla="*/ 107950 w 362966"/>
              <a:gd name="connsiteY9" fmla="*/ 325881 h 635634"/>
              <a:gd name="connsiteX10" fmla="*/ 167005 w 362966"/>
              <a:gd name="connsiteY10" fmla="*/ 126365 h 635634"/>
              <a:gd name="connsiteX11" fmla="*/ 205867 w 362966"/>
              <a:gd name="connsiteY11" fmla="*/ 0 h 63563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</a:cxnLst>
            <a:rect l="l" t="t" r="r" b="b"/>
            <a:pathLst>
              <a:path w="362966" h="635634">
                <a:moveTo>
                  <a:pt x="205867" y="0"/>
                </a:moveTo>
                <a:lnTo>
                  <a:pt x="362966" y="0"/>
                </a:lnTo>
                <a:cubicBezTo>
                  <a:pt x="322453" y="75565"/>
                  <a:pt x="289814" y="137921"/>
                  <a:pt x="264922" y="187070"/>
                </a:cubicBezTo>
                <a:cubicBezTo>
                  <a:pt x="233680" y="248157"/>
                  <a:pt x="204342" y="309626"/>
                  <a:pt x="176784" y="371728"/>
                </a:cubicBezTo>
                <a:cubicBezTo>
                  <a:pt x="149225" y="433831"/>
                  <a:pt x="126619" y="490854"/>
                  <a:pt x="109092" y="542544"/>
                </a:cubicBezTo>
                <a:lnTo>
                  <a:pt x="359664" y="495427"/>
                </a:lnTo>
                <a:lnTo>
                  <a:pt x="341122" y="635634"/>
                </a:lnTo>
                <a:lnTo>
                  <a:pt x="0" y="619251"/>
                </a:lnTo>
                <a:cubicBezTo>
                  <a:pt x="13589" y="579246"/>
                  <a:pt x="27178" y="541401"/>
                  <a:pt x="40767" y="505459"/>
                </a:cubicBezTo>
                <a:cubicBezTo>
                  <a:pt x="81407" y="397636"/>
                  <a:pt x="103886" y="337819"/>
                  <a:pt x="107950" y="325881"/>
                </a:cubicBezTo>
                <a:cubicBezTo>
                  <a:pt x="116967" y="299211"/>
                  <a:pt x="136652" y="232790"/>
                  <a:pt x="167005" y="126365"/>
                </a:cubicBezTo>
                <a:cubicBezTo>
                  <a:pt x="180975" y="77469"/>
                  <a:pt x="193929" y="35305"/>
                  <a:pt x="205867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6986524" y="4215130"/>
            <a:ext cx="355441" cy="448183"/>
          </a:xfrm>
          <a:custGeom>
            <a:avLst/>
            <a:gdLst>
              <a:gd name="connsiteX0" fmla="*/ 223773 w 355441"/>
              <a:gd name="connsiteY0" fmla="*/ 0 h 448183"/>
              <a:gd name="connsiteX1" fmla="*/ 347091 w 355441"/>
              <a:gd name="connsiteY1" fmla="*/ 80772 h 448183"/>
              <a:gd name="connsiteX2" fmla="*/ 335407 w 355441"/>
              <a:gd name="connsiteY2" fmla="*/ 250952 h 448183"/>
              <a:gd name="connsiteX3" fmla="*/ 310388 w 355441"/>
              <a:gd name="connsiteY3" fmla="*/ 298703 h 448183"/>
              <a:gd name="connsiteX4" fmla="*/ 253238 w 355441"/>
              <a:gd name="connsiteY4" fmla="*/ 329819 h 448183"/>
              <a:gd name="connsiteX5" fmla="*/ 203072 w 355441"/>
              <a:gd name="connsiteY5" fmla="*/ 325628 h 448183"/>
              <a:gd name="connsiteX6" fmla="*/ 132842 w 355441"/>
              <a:gd name="connsiteY6" fmla="*/ 310260 h 448183"/>
              <a:gd name="connsiteX7" fmla="*/ 118999 w 355441"/>
              <a:gd name="connsiteY7" fmla="*/ 344932 h 448183"/>
              <a:gd name="connsiteX8" fmla="*/ 101980 w 355441"/>
              <a:gd name="connsiteY8" fmla="*/ 388874 h 448183"/>
              <a:gd name="connsiteX9" fmla="*/ 96139 w 355441"/>
              <a:gd name="connsiteY9" fmla="*/ 448183 h 448183"/>
              <a:gd name="connsiteX10" fmla="*/ 0 w 355441"/>
              <a:gd name="connsiteY10" fmla="*/ 447421 h 448183"/>
              <a:gd name="connsiteX11" fmla="*/ 30226 w 355441"/>
              <a:gd name="connsiteY11" fmla="*/ 390271 h 448183"/>
              <a:gd name="connsiteX12" fmla="*/ 50927 w 355441"/>
              <a:gd name="connsiteY12" fmla="*/ 341122 h 448183"/>
              <a:gd name="connsiteX13" fmla="*/ 60197 w 355441"/>
              <a:gd name="connsiteY13" fmla="*/ 295021 h 448183"/>
              <a:gd name="connsiteX14" fmla="*/ 75057 w 355441"/>
              <a:gd name="connsiteY14" fmla="*/ 207772 h 448183"/>
              <a:gd name="connsiteX15" fmla="*/ 247269 w 355441"/>
              <a:gd name="connsiteY15" fmla="*/ 207772 h 448183"/>
              <a:gd name="connsiteX16" fmla="*/ 268985 w 355441"/>
              <a:gd name="connsiteY16" fmla="*/ 103251 h 448183"/>
              <a:gd name="connsiteX17" fmla="*/ 215265 w 355441"/>
              <a:gd name="connsiteY17" fmla="*/ 41148 h 448183"/>
              <a:gd name="connsiteX18" fmla="*/ 140080 w 355441"/>
              <a:gd name="connsiteY18" fmla="*/ 83185 h 448183"/>
              <a:gd name="connsiteX19" fmla="*/ 97663 w 355441"/>
              <a:gd name="connsiteY19" fmla="*/ 177800 h 448183"/>
              <a:gd name="connsiteX20" fmla="*/ 10922 w 355441"/>
              <a:gd name="connsiteY20" fmla="*/ 170434 h 448183"/>
              <a:gd name="connsiteX21" fmla="*/ 95122 w 355441"/>
              <a:gd name="connsiteY21" fmla="*/ 48133 h 448183"/>
              <a:gd name="connsiteX22" fmla="*/ 223773 w 355441"/>
              <a:gd name="connsiteY22" fmla="*/ 0 h 44818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55441" h="448183">
                <a:moveTo>
                  <a:pt x="223773" y="0"/>
                </a:moveTo>
                <a:cubicBezTo>
                  <a:pt x="288543" y="0"/>
                  <a:pt x="329692" y="26924"/>
                  <a:pt x="347091" y="80772"/>
                </a:cubicBezTo>
                <a:cubicBezTo>
                  <a:pt x="362077" y="127253"/>
                  <a:pt x="358267" y="184023"/>
                  <a:pt x="335407" y="250952"/>
                </a:cubicBezTo>
                <a:cubicBezTo>
                  <a:pt x="328041" y="272669"/>
                  <a:pt x="319659" y="288544"/>
                  <a:pt x="310388" y="298703"/>
                </a:cubicBezTo>
                <a:cubicBezTo>
                  <a:pt x="293497" y="319404"/>
                  <a:pt x="274447" y="329819"/>
                  <a:pt x="253238" y="329819"/>
                </a:cubicBezTo>
                <a:cubicBezTo>
                  <a:pt x="238125" y="329819"/>
                  <a:pt x="221488" y="328422"/>
                  <a:pt x="203072" y="325628"/>
                </a:cubicBezTo>
                <a:cubicBezTo>
                  <a:pt x="199263" y="325247"/>
                  <a:pt x="175895" y="320166"/>
                  <a:pt x="132842" y="310260"/>
                </a:cubicBezTo>
                <a:cubicBezTo>
                  <a:pt x="131318" y="314578"/>
                  <a:pt x="126745" y="326136"/>
                  <a:pt x="118999" y="344932"/>
                </a:cubicBezTo>
                <a:cubicBezTo>
                  <a:pt x="111125" y="363728"/>
                  <a:pt x="105537" y="378460"/>
                  <a:pt x="101980" y="388874"/>
                </a:cubicBezTo>
                <a:cubicBezTo>
                  <a:pt x="95757" y="406908"/>
                  <a:pt x="93853" y="426592"/>
                  <a:pt x="96139" y="448183"/>
                </a:cubicBezTo>
                <a:lnTo>
                  <a:pt x="0" y="447421"/>
                </a:lnTo>
                <a:cubicBezTo>
                  <a:pt x="11810" y="425703"/>
                  <a:pt x="21970" y="406653"/>
                  <a:pt x="30226" y="390271"/>
                </a:cubicBezTo>
                <a:cubicBezTo>
                  <a:pt x="38480" y="373888"/>
                  <a:pt x="45339" y="357504"/>
                  <a:pt x="50927" y="341122"/>
                </a:cubicBezTo>
                <a:cubicBezTo>
                  <a:pt x="55118" y="328929"/>
                  <a:pt x="58166" y="313436"/>
                  <a:pt x="60197" y="295021"/>
                </a:cubicBezTo>
                <a:cubicBezTo>
                  <a:pt x="64516" y="253364"/>
                  <a:pt x="69469" y="224282"/>
                  <a:pt x="75057" y="207772"/>
                </a:cubicBezTo>
                <a:lnTo>
                  <a:pt x="247269" y="207772"/>
                </a:lnTo>
                <a:cubicBezTo>
                  <a:pt x="261747" y="165227"/>
                  <a:pt x="268985" y="130428"/>
                  <a:pt x="268985" y="103251"/>
                </a:cubicBezTo>
                <a:cubicBezTo>
                  <a:pt x="268859" y="61849"/>
                  <a:pt x="250952" y="41148"/>
                  <a:pt x="215265" y="41148"/>
                </a:cubicBezTo>
                <a:cubicBezTo>
                  <a:pt x="185166" y="41148"/>
                  <a:pt x="160147" y="55245"/>
                  <a:pt x="140080" y="83185"/>
                </a:cubicBezTo>
                <a:cubicBezTo>
                  <a:pt x="127000" y="101600"/>
                  <a:pt x="112903" y="133096"/>
                  <a:pt x="97663" y="177800"/>
                </a:cubicBezTo>
                <a:lnTo>
                  <a:pt x="10922" y="170434"/>
                </a:lnTo>
                <a:cubicBezTo>
                  <a:pt x="27813" y="120903"/>
                  <a:pt x="55880" y="80137"/>
                  <a:pt x="95122" y="48133"/>
                </a:cubicBezTo>
                <a:cubicBezTo>
                  <a:pt x="134239" y="16128"/>
                  <a:pt x="177165" y="0"/>
                  <a:pt x="223773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4859321" y="4215130"/>
            <a:ext cx="293576" cy="499999"/>
          </a:xfrm>
          <a:custGeom>
            <a:avLst/>
            <a:gdLst>
              <a:gd name="connsiteX0" fmla="*/ 150701 w 293576"/>
              <a:gd name="connsiteY0" fmla="*/ 0 h 499999"/>
              <a:gd name="connsiteX1" fmla="*/ 232870 w 293576"/>
              <a:gd name="connsiteY1" fmla="*/ 0 h 499999"/>
              <a:gd name="connsiteX2" fmla="*/ 199342 w 293576"/>
              <a:gd name="connsiteY2" fmla="*/ 82296 h 499999"/>
              <a:gd name="connsiteX3" fmla="*/ 293576 w 293576"/>
              <a:gd name="connsiteY3" fmla="*/ 82296 h 499999"/>
              <a:gd name="connsiteX4" fmla="*/ 262969 w 293576"/>
              <a:gd name="connsiteY4" fmla="*/ 172212 h 499999"/>
              <a:gd name="connsiteX5" fmla="*/ 165052 w 293576"/>
              <a:gd name="connsiteY5" fmla="*/ 167386 h 499999"/>
              <a:gd name="connsiteX6" fmla="*/ 102822 w 293576"/>
              <a:gd name="connsiteY6" fmla="*/ 367791 h 499999"/>
              <a:gd name="connsiteX7" fmla="*/ 89233 w 293576"/>
              <a:gd name="connsiteY7" fmla="*/ 417829 h 499999"/>
              <a:gd name="connsiteX8" fmla="*/ 87582 w 293576"/>
              <a:gd name="connsiteY8" fmla="*/ 434466 h 499999"/>
              <a:gd name="connsiteX9" fmla="*/ 117554 w 293576"/>
              <a:gd name="connsiteY9" fmla="*/ 393700 h 499999"/>
              <a:gd name="connsiteX10" fmla="*/ 150066 w 293576"/>
              <a:gd name="connsiteY10" fmla="*/ 324739 h 499999"/>
              <a:gd name="connsiteX11" fmla="*/ 232743 w 293576"/>
              <a:gd name="connsiteY11" fmla="*/ 352425 h 499999"/>
              <a:gd name="connsiteX12" fmla="*/ 130000 w 293576"/>
              <a:gd name="connsiteY12" fmla="*/ 471042 h 499999"/>
              <a:gd name="connsiteX13" fmla="*/ 60531 w 293576"/>
              <a:gd name="connsiteY13" fmla="*/ 499999 h 499999"/>
              <a:gd name="connsiteX14" fmla="*/ 11763 w 293576"/>
              <a:gd name="connsiteY14" fmla="*/ 485140 h 499999"/>
              <a:gd name="connsiteX15" fmla="*/ 3000 w 293576"/>
              <a:gd name="connsiteY15" fmla="*/ 441960 h 499999"/>
              <a:gd name="connsiteX16" fmla="*/ 97742 w 293576"/>
              <a:gd name="connsiteY16" fmla="*/ 163322 h 499999"/>
              <a:gd name="connsiteX17" fmla="*/ 39195 w 293576"/>
              <a:gd name="connsiteY17" fmla="*/ 165353 h 499999"/>
              <a:gd name="connsiteX18" fmla="*/ 71072 w 293576"/>
              <a:gd name="connsiteY18" fmla="*/ 82296 h 499999"/>
              <a:gd name="connsiteX19" fmla="*/ 125301 w 293576"/>
              <a:gd name="connsiteY19" fmla="*/ 82296 h 499999"/>
              <a:gd name="connsiteX20" fmla="*/ 150701 w 293576"/>
              <a:gd name="connsiteY20" fmla="*/ 0 h 49999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576" h="499999">
                <a:moveTo>
                  <a:pt x="150701" y="0"/>
                </a:moveTo>
                <a:lnTo>
                  <a:pt x="232870" y="0"/>
                </a:lnTo>
                <a:lnTo>
                  <a:pt x="199342" y="82296"/>
                </a:lnTo>
                <a:lnTo>
                  <a:pt x="293576" y="82296"/>
                </a:lnTo>
                <a:lnTo>
                  <a:pt x="262969" y="172212"/>
                </a:lnTo>
                <a:lnTo>
                  <a:pt x="165052" y="167386"/>
                </a:lnTo>
                <a:lnTo>
                  <a:pt x="102822" y="367791"/>
                </a:lnTo>
                <a:cubicBezTo>
                  <a:pt x="97869" y="384810"/>
                  <a:pt x="93424" y="401447"/>
                  <a:pt x="89233" y="417829"/>
                </a:cubicBezTo>
                <a:cubicBezTo>
                  <a:pt x="87201" y="428878"/>
                  <a:pt x="86566" y="434466"/>
                  <a:pt x="87582" y="434466"/>
                </a:cubicBezTo>
                <a:cubicBezTo>
                  <a:pt x="93170" y="434466"/>
                  <a:pt x="103076" y="420878"/>
                  <a:pt x="117554" y="393700"/>
                </a:cubicBezTo>
                <a:cubicBezTo>
                  <a:pt x="134064" y="358013"/>
                  <a:pt x="144986" y="335026"/>
                  <a:pt x="150066" y="324739"/>
                </a:cubicBezTo>
                <a:lnTo>
                  <a:pt x="232743" y="352425"/>
                </a:lnTo>
                <a:cubicBezTo>
                  <a:pt x="201374" y="405891"/>
                  <a:pt x="167211" y="445389"/>
                  <a:pt x="130000" y="471042"/>
                </a:cubicBezTo>
                <a:cubicBezTo>
                  <a:pt x="109426" y="490347"/>
                  <a:pt x="86312" y="499999"/>
                  <a:pt x="60531" y="499999"/>
                </a:cubicBezTo>
                <a:cubicBezTo>
                  <a:pt x="40846" y="499999"/>
                  <a:pt x="24590" y="495046"/>
                  <a:pt x="11763" y="485140"/>
                </a:cubicBezTo>
                <a:cubicBezTo>
                  <a:pt x="-936" y="476503"/>
                  <a:pt x="-3984" y="462153"/>
                  <a:pt x="3000" y="441960"/>
                </a:cubicBezTo>
                <a:lnTo>
                  <a:pt x="97742" y="163322"/>
                </a:lnTo>
                <a:lnTo>
                  <a:pt x="39195" y="165353"/>
                </a:lnTo>
                <a:lnTo>
                  <a:pt x="71072" y="82296"/>
                </a:lnTo>
                <a:lnTo>
                  <a:pt x="125301" y="82296"/>
                </a:lnTo>
                <a:lnTo>
                  <a:pt x="150701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6949186" y="4709287"/>
            <a:ext cx="88900" cy="89661"/>
          </a:xfrm>
          <a:custGeom>
            <a:avLst/>
            <a:gdLst>
              <a:gd name="connsiteX0" fmla="*/ 63881 w 88900"/>
              <a:gd name="connsiteY0" fmla="*/ 6350 h 89661"/>
              <a:gd name="connsiteX1" fmla="*/ 82550 w 88900"/>
              <a:gd name="connsiteY1" fmla="*/ 16129 h 89661"/>
              <a:gd name="connsiteX2" fmla="*/ 80137 w 88900"/>
              <a:gd name="connsiteY2" fmla="*/ 40132 h 89661"/>
              <a:gd name="connsiteX3" fmla="*/ 59435 w 88900"/>
              <a:gd name="connsiteY3" fmla="*/ 69977 h 89661"/>
              <a:gd name="connsiteX4" fmla="*/ 26923 w 88900"/>
              <a:gd name="connsiteY4" fmla="*/ 83311 h 89661"/>
              <a:gd name="connsiteX5" fmla="*/ 6350 w 88900"/>
              <a:gd name="connsiteY5" fmla="*/ 66167 h 89661"/>
              <a:gd name="connsiteX6" fmla="*/ 14097 w 88900"/>
              <a:gd name="connsiteY6" fmla="*/ 25780 h 89661"/>
              <a:gd name="connsiteX7" fmla="*/ 39243 w 88900"/>
              <a:gd name="connsiteY7" fmla="*/ 12446 h 89661"/>
              <a:gd name="connsiteX8" fmla="*/ 63881 w 88900"/>
              <a:gd name="connsiteY8" fmla="*/ 6350 h 8966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88900" h="89661">
                <a:moveTo>
                  <a:pt x="63881" y="6350"/>
                </a:moveTo>
                <a:cubicBezTo>
                  <a:pt x="74676" y="6350"/>
                  <a:pt x="80898" y="9652"/>
                  <a:pt x="82550" y="16129"/>
                </a:cubicBezTo>
                <a:cubicBezTo>
                  <a:pt x="84201" y="22733"/>
                  <a:pt x="83311" y="30607"/>
                  <a:pt x="80137" y="40132"/>
                </a:cubicBezTo>
                <a:cubicBezTo>
                  <a:pt x="76454" y="51180"/>
                  <a:pt x="69468" y="61086"/>
                  <a:pt x="59435" y="69977"/>
                </a:cubicBezTo>
                <a:cubicBezTo>
                  <a:pt x="49403" y="78867"/>
                  <a:pt x="38608" y="83311"/>
                  <a:pt x="26923" y="83311"/>
                </a:cubicBezTo>
                <a:cubicBezTo>
                  <a:pt x="13335" y="83311"/>
                  <a:pt x="6477" y="77596"/>
                  <a:pt x="6350" y="66167"/>
                </a:cubicBezTo>
                <a:cubicBezTo>
                  <a:pt x="6222" y="54736"/>
                  <a:pt x="8890" y="41275"/>
                  <a:pt x="14097" y="25780"/>
                </a:cubicBezTo>
                <a:cubicBezTo>
                  <a:pt x="25145" y="19303"/>
                  <a:pt x="33528" y="14858"/>
                  <a:pt x="39243" y="12446"/>
                </a:cubicBezTo>
                <a:cubicBezTo>
                  <a:pt x="48641" y="8382"/>
                  <a:pt x="56895" y="6350"/>
                  <a:pt x="6388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6047613" y="4555109"/>
            <a:ext cx="84454" cy="116078"/>
          </a:xfrm>
          <a:custGeom>
            <a:avLst/>
            <a:gdLst>
              <a:gd name="connsiteX0" fmla="*/ 55498 w 84454"/>
              <a:gd name="connsiteY0" fmla="*/ 6350 h 116078"/>
              <a:gd name="connsiteX1" fmla="*/ 29845 w 84454"/>
              <a:gd name="connsiteY1" fmla="*/ 19685 h 116078"/>
              <a:gd name="connsiteX2" fmla="*/ 11302 w 84454"/>
              <a:gd name="connsiteY2" fmla="*/ 52705 h 116078"/>
              <a:gd name="connsiteX3" fmla="*/ 6350 w 84454"/>
              <a:gd name="connsiteY3" fmla="*/ 92329 h 116078"/>
              <a:gd name="connsiteX4" fmla="*/ 16255 w 84454"/>
              <a:gd name="connsiteY4" fmla="*/ 109728 h 116078"/>
              <a:gd name="connsiteX5" fmla="*/ 29464 w 84454"/>
              <a:gd name="connsiteY5" fmla="*/ 108077 h 116078"/>
              <a:gd name="connsiteX6" fmla="*/ 46608 w 84454"/>
              <a:gd name="connsiteY6" fmla="*/ 100203 h 116078"/>
              <a:gd name="connsiteX7" fmla="*/ 62484 w 84454"/>
              <a:gd name="connsiteY7" fmla="*/ 57531 h 116078"/>
              <a:gd name="connsiteX8" fmla="*/ 78104 w 84454"/>
              <a:gd name="connsiteY8" fmla="*/ 15748 h 116078"/>
              <a:gd name="connsiteX9" fmla="*/ 68707 w 84454"/>
              <a:gd name="connsiteY9" fmla="*/ 9017 h 116078"/>
              <a:gd name="connsiteX10" fmla="*/ 55498 w 84454"/>
              <a:gd name="connsiteY10" fmla="*/ 6350 h 11607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454" h="116078">
                <a:moveTo>
                  <a:pt x="55498" y="6350"/>
                </a:moveTo>
                <a:cubicBezTo>
                  <a:pt x="46227" y="6350"/>
                  <a:pt x="37591" y="10795"/>
                  <a:pt x="29845" y="19685"/>
                </a:cubicBezTo>
                <a:cubicBezTo>
                  <a:pt x="21970" y="28575"/>
                  <a:pt x="15747" y="39497"/>
                  <a:pt x="11302" y="52705"/>
                </a:cubicBezTo>
                <a:cubicBezTo>
                  <a:pt x="6222" y="67564"/>
                  <a:pt x="4571" y="80772"/>
                  <a:pt x="6350" y="92329"/>
                </a:cubicBezTo>
                <a:cubicBezTo>
                  <a:pt x="6858" y="103885"/>
                  <a:pt x="10159" y="109728"/>
                  <a:pt x="16255" y="109728"/>
                </a:cubicBezTo>
                <a:cubicBezTo>
                  <a:pt x="20573" y="109728"/>
                  <a:pt x="24891" y="109220"/>
                  <a:pt x="29464" y="108077"/>
                </a:cubicBezTo>
                <a:cubicBezTo>
                  <a:pt x="33908" y="106934"/>
                  <a:pt x="39623" y="104267"/>
                  <a:pt x="46608" y="100203"/>
                </a:cubicBezTo>
                <a:cubicBezTo>
                  <a:pt x="52070" y="85471"/>
                  <a:pt x="57404" y="71247"/>
                  <a:pt x="62484" y="57531"/>
                </a:cubicBezTo>
                <a:cubicBezTo>
                  <a:pt x="67564" y="43942"/>
                  <a:pt x="72770" y="29972"/>
                  <a:pt x="78104" y="15748"/>
                </a:cubicBezTo>
                <a:cubicBezTo>
                  <a:pt x="75438" y="13081"/>
                  <a:pt x="72389" y="10795"/>
                  <a:pt x="68707" y="9017"/>
                </a:cubicBezTo>
                <a:cubicBezTo>
                  <a:pt x="65023" y="7239"/>
                  <a:pt x="60578" y="6350"/>
                  <a:pt x="5549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5186553" y="4555109"/>
            <a:ext cx="84455" cy="116078"/>
          </a:xfrm>
          <a:custGeom>
            <a:avLst/>
            <a:gdLst>
              <a:gd name="connsiteX0" fmla="*/ 55499 w 84455"/>
              <a:gd name="connsiteY0" fmla="*/ 6350 h 116078"/>
              <a:gd name="connsiteX1" fmla="*/ 29845 w 84455"/>
              <a:gd name="connsiteY1" fmla="*/ 19685 h 116078"/>
              <a:gd name="connsiteX2" fmla="*/ 11303 w 84455"/>
              <a:gd name="connsiteY2" fmla="*/ 52705 h 116078"/>
              <a:gd name="connsiteX3" fmla="*/ 6350 w 84455"/>
              <a:gd name="connsiteY3" fmla="*/ 92329 h 116078"/>
              <a:gd name="connsiteX4" fmla="*/ 16256 w 84455"/>
              <a:gd name="connsiteY4" fmla="*/ 109728 h 116078"/>
              <a:gd name="connsiteX5" fmla="*/ 29464 w 84455"/>
              <a:gd name="connsiteY5" fmla="*/ 108077 h 116078"/>
              <a:gd name="connsiteX6" fmla="*/ 46609 w 84455"/>
              <a:gd name="connsiteY6" fmla="*/ 100203 h 116078"/>
              <a:gd name="connsiteX7" fmla="*/ 62484 w 84455"/>
              <a:gd name="connsiteY7" fmla="*/ 57531 h 116078"/>
              <a:gd name="connsiteX8" fmla="*/ 78105 w 84455"/>
              <a:gd name="connsiteY8" fmla="*/ 15748 h 116078"/>
              <a:gd name="connsiteX9" fmla="*/ 68707 w 84455"/>
              <a:gd name="connsiteY9" fmla="*/ 9017 h 116078"/>
              <a:gd name="connsiteX10" fmla="*/ 55499 w 84455"/>
              <a:gd name="connsiteY10" fmla="*/ 6350 h 11607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455" h="116078">
                <a:moveTo>
                  <a:pt x="55499" y="6350"/>
                </a:moveTo>
                <a:cubicBezTo>
                  <a:pt x="46228" y="6350"/>
                  <a:pt x="37591" y="10795"/>
                  <a:pt x="29845" y="19685"/>
                </a:cubicBezTo>
                <a:cubicBezTo>
                  <a:pt x="21971" y="28575"/>
                  <a:pt x="15748" y="39497"/>
                  <a:pt x="11303" y="52705"/>
                </a:cubicBezTo>
                <a:cubicBezTo>
                  <a:pt x="6222" y="67564"/>
                  <a:pt x="4572" y="80772"/>
                  <a:pt x="6350" y="92329"/>
                </a:cubicBezTo>
                <a:cubicBezTo>
                  <a:pt x="6858" y="103885"/>
                  <a:pt x="10160" y="109728"/>
                  <a:pt x="16256" y="109728"/>
                </a:cubicBezTo>
                <a:cubicBezTo>
                  <a:pt x="20574" y="109728"/>
                  <a:pt x="24891" y="109220"/>
                  <a:pt x="29464" y="108077"/>
                </a:cubicBezTo>
                <a:cubicBezTo>
                  <a:pt x="33909" y="106934"/>
                  <a:pt x="39624" y="104267"/>
                  <a:pt x="46609" y="100203"/>
                </a:cubicBezTo>
                <a:cubicBezTo>
                  <a:pt x="52070" y="85471"/>
                  <a:pt x="57404" y="71247"/>
                  <a:pt x="62484" y="57531"/>
                </a:cubicBezTo>
                <a:cubicBezTo>
                  <a:pt x="67564" y="43942"/>
                  <a:pt x="72771" y="29972"/>
                  <a:pt x="78105" y="15748"/>
                </a:cubicBezTo>
                <a:cubicBezTo>
                  <a:pt x="75438" y="13081"/>
                  <a:pt x="72390" y="10795"/>
                  <a:pt x="68707" y="9017"/>
                </a:cubicBezTo>
                <a:cubicBezTo>
                  <a:pt x="65024" y="7239"/>
                  <a:pt x="60579" y="6350"/>
                  <a:pt x="5549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4633341" y="4555109"/>
            <a:ext cx="84454" cy="116078"/>
          </a:xfrm>
          <a:custGeom>
            <a:avLst/>
            <a:gdLst>
              <a:gd name="connsiteX0" fmla="*/ 55499 w 84454"/>
              <a:gd name="connsiteY0" fmla="*/ 6350 h 116078"/>
              <a:gd name="connsiteX1" fmla="*/ 29845 w 84454"/>
              <a:gd name="connsiteY1" fmla="*/ 19685 h 116078"/>
              <a:gd name="connsiteX2" fmla="*/ 11303 w 84454"/>
              <a:gd name="connsiteY2" fmla="*/ 52705 h 116078"/>
              <a:gd name="connsiteX3" fmla="*/ 6350 w 84454"/>
              <a:gd name="connsiteY3" fmla="*/ 92329 h 116078"/>
              <a:gd name="connsiteX4" fmla="*/ 16256 w 84454"/>
              <a:gd name="connsiteY4" fmla="*/ 109728 h 116078"/>
              <a:gd name="connsiteX5" fmla="*/ 29464 w 84454"/>
              <a:gd name="connsiteY5" fmla="*/ 108077 h 116078"/>
              <a:gd name="connsiteX6" fmla="*/ 46609 w 84454"/>
              <a:gd name="connsiteY6" fmla="*/ 100203 h 116078"/>
              <a:gd name="connsiteX7" fmla="*/ 62484 w 84454"/>
              <a:gd name="connsiteY7" fmla="*/ 57531 h 116078"/>
              <a:gd name="connsiteX8" fmla="*/ 78104 w 84454"/>
              <a:gd name="connsiteY8" fmla="*/ 15748 h 116078"/>
              <a:gd name="connsiteX9" fmla="*/ 68707 w 84454"/>
              <a:gd name="connsiteY9" fmla="*/ 9017 h 116078"/>
              <a:gd name="connsiteX10" fmla="*/ 55499 w 84454"/>
              <a:gd name="connsiteY10" fmla="*/ 6350 h 11607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454" h="116078">
                <a:moveTo>
                  <a:pt x="55499" y="6350"/>
                </a:moveTo>
                <a:cubicBezTo>
                  <a:pt x="46228" y="6350"/>
                  <a:pt x="37592" y="10795"/>
                  <a:pt x="29845" y="19685"/>
                </a:cubicBezTo>
                <a:cubicBezTo>
                  <a:pt x="21971" y="28575"/>
                  <a:pt x="15748" y="39497"/>
                  <a:pt x="11303" y="52705"/>
                </a:cubicBezTo>
                <a:cubicBezTo>
                  <a:pt x="6222" y="67564"/>
                  <a:pt x="4572" y="80772"/>
                  <a:pt x="6350" y="92329"/>
                </a:cubicBezTo>
                <a:cubicBezTo>
                  <a:pt x="6858" y="103885"/>
                  <a:pt x="10160" y="109728"/>
                  <a:pt x="16256" y="109728"/>
                </a:cubicBezTo>
                <a:cubicBezTo>
                  <a:pt x="20573" y="109728"/>
                  <a:pt x="24892" y="109220"/>
                  <a:pt x="29464" y="108077"/>
                </a:cubicBezTo>
                <a:cubicBezTo>
                  <a:pt x="33909" y="106934"/>
                  <a:pt x="39623" y="104267"/>
                  <a:pt x="46609" y="100203"/>
                </a:cubicBezTo>
                <a:cubicBezTo>
                  <a:pt x="52070" y="85471"/>
                  <a:pt x="57403" y="71247"/>
                  <a:pt x="62484" y="57531"/>
                </a:cubicBezTo>
                <a:cubicBezTo>
                  <a:pt x="67564" y="43942"/>
                  <a:pt x="72771" y="29972"/>
                  <a:pt x="78104" y="15748"/>
                </a:cubicBezTo>
                <a:cubicBezTo>
                  <a:pt x="75438" y="13081"/>
                  <a:pt x="72390" y="10795"/>
                  <a:pt x="68707" y="9017"/>
                </a:cubicBezTo>
                <a:cubicBezTo>
                  <a:pt x="65023" y="7239"/>
                  <a:pt x="60579" y="6350"/>
                  <a:pt x="5549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6700519" y="4369943"/>
            <a:ext cx="104775" cy="68960"/>
          </a:xfrm>
          <a:custGeom>
            <a:avLst/>
            <a:gdLst>
              <a:gd name="connsiteX0" fmla="*/ 66802 w 104775"/>
              <a:gd name="connsiteY0" fmla="*/ 6350 h 68960"/>
              <a:gd name="connsiteX1" fmla="*/ 30226 w 104775"/>
              <a:gd name="connsiteY1" fmla="*/ 19557 h 68960"/>
              <a:gd name="connsiteX2" fmla="*/ 7239 w 104775"/>
              <a:gd name="connsiteY2" fmla="*/ 59562 h 68960"/>
              <a:gd name="connsiteX3" fmla="*/ 6350 w 104775"/>
              <a:gd name="connsiteY3" fmla="*/ 62610 h 68960"/>
              <a:gd name="connsiteX4" fmla="*/ 95250 w 104775"/>
              <a:gd name="connsiteY4" fmla="*/ 60959 h 68960"/>
              <a:gd name="connsiteX5" fmla="*/ 96139 w 104775"/>
              <a:gd name="connsiteY5" fmla="*/ 58038 h 68960"/>
              <a:gd name="connsiteX6" fmla="*/ 98425 w 104775"/>
              <a:gd name="connsiteY6" fmla="*/ 19050 h 68960"/>
              <a:gd name="connsiteX7" fmla="*/ 66802 w 104775"/>
              <a:gd name="connsiteY7" fmla="*/ 6350 h 6896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04775" h="68960">
                <a:moveTo>
                  <a:pt x="66802" y="6350"/>
                </a:moveTo>
                <a:cubicBezTo>
                  <a:pt x="51689" y="6350"/>
                  <a:pt x="39497" y="10794"/>
                  <a:pt x="30226" y="19557"/>
                </a:cubicBezTo>
                <a:cubicBezTo>
                  <a:pt x="20955" y="28320"/>
                  <a:pt x="13334" y="41655"/>
                  <a:pt x="7239" y="59562"/>
                </a:cubicBezTo>
                <a:lnTo>
                  <a:pt x="6350" y="62610"/>
                </a:lnTo>
                <a:lnTo>
                  <a:pt x="95250" y="60959"/>
                </a:lnTo>
                <a:lnTo>
                  <a:pt x="96139" y="58038"/>
                </a:lnTo>
                <a:cubicBezTo>
                  <a:pt x="102107" y="40512"/>
                  <a:pt x="102870" y="27558"/>
                  <a:pt x="98425" y="19050"/>
                </a:cubicBezTo>
                <a:cubicBezTo>
                  <a:pt x="94107" y="10667"/>
                  <a:pt x="83566" y="6350"/>
                  <a:pt x="6680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3290697" y="4350131"/>
            <a:ext cx="171322" cy="228346"/>
          </a:xfrm>
          <a:custGeom>
            <a:avLst/>
            <a:gdLst>
              <a:gd name="connsiteX0" fmla="*/ 91439 w 171322"/>
              <a:gd name="connsiteY0" fmla="*/ 6350 h 228346"/>
              <a:gd name="connsiteX1" fmla="*/ 44957 w 171322"/>
              <a:gd name="connsiteY1" fmla="*/ 26797 h 228346"/>
              <a:gd name="connsiteX2" fmla="*/ 14223 w 171322"/>
              <a:gd name="connsiteY2" fmla="*/ 75438 h 228346"/>
              <a:gd name="connsiteX3" fmla="*/ 6350 w 171322"/>
              <a:gd name="connsiteY3" fmla="*/ 139573 h 228346"/>
              <a:gd name="connsiteX4" fmla="*/ 19303 w 171322"/>
              <a:gd name="connsiteY4" fmla="*/ 189357 h 228346"/>
              <a:gd name="connsiteX5" fmla="*/ 44830 w 171322"/>
              <a:gd name="connsiteY5" fmla="*/ 206755 h 228346"/>
              <a:gd name="connsiteX6" fmla="*/ 59054 w 171322"/>
              <a:gd name="connsiteY6" fmla="*/ 216535 h 228346"/>
              <a:gd name="connsiteX7" fmla="*/ 73913 w 171322"/>
              <a:gd name="connsiteY7" fmla="*/ 221996 h 228346"/>
              <a:gd name="connsiteX8" fmla="*/ 121030 w 171322"/>
              <a:gd name="connsiteY8" fmla="*/ 204215 h 228346"/>
              <a:gd name="connsiteX9" fmla="*/ 154685 w 171322"/>
              <a:gd name="connsiteY9" fmla="*/ 168275 h 228346"/>
              <a:gd name="connsiteX10" fmla="*/ 156590 w 171322"/>
              <a:gd name="connsiteY10" fmla="*/ 160909 h 228346"/>
              <a:gd name="connsiteX11" fmla="*/ 160782 w 171322"/>
              <a:gd name="connsiteY11" fmla="*/ 47752 h 228346"/>
              <a:gd name="connsiteX12" fmla="*/ 91439 w 171322"/>
              <a:gd name="connsiteY12" fmla="*/ 6350 h 22834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</a:cxnLst>
            <a:rect l="l" t="t" r="r" b="b"/>
            <a:pathLst>
              <a:path w="171322" h="228346">
                <a:moveTo>
                  <a:pt x="91439" y="6350"/>
                </a:moveTo>
                <a:cubicBezTo>
                  <a:pt x="74548" y="6350"/>
                  <a:pt x="59054" y="13208"/>
                  <a:pt x="44957" y="26797"/>
                </a:cubicBezTo>
                <a:cubicBezTo>
                  <a:pt x="30860" y="40513"/>
                  <a:pt x="20573" y="56769"/>
                  <a:pt x="14223" y="75438"/>
                </a:cubicBezTo>
                <a:cubicBezTo>
                  <a:pt x="8382" y="92455"/>
                  <a:pt x="5841" y="113791"/>
                  <a:pt x="6350" y="139573"/>
                </a:cubicBezTo>
                <a:cubicBezTo>
                  <a:pt x="6857" y="165353"/>
                  <a:pt x="11175" y="181863"/>
                  <a:pt x="19303" y="189357"/>
                </a:cubicBezTo>
                <a:lnTo>
                  <a:pt x="44830" y="206755"/>
                </a:lnTo>
                <a:cubicBezTo>
                  <a:pt x="46735" y="207898"/>
                  <a:pt x="51561" y="211201"/>
                  <a:pt x="59054" y="216535"/>
                </a:cubicBezTo>
                <a:cubicBezTo>
                  <a:pt x="65151" y="220217"/>
                  <a:pt x="70103" y="221996"/>
                  <a:pt x="73913" y="221996"/>
                </a:cubicBezTo>
                <a:cubicBezTo>
                  <a:pt x="86994" y="221996"/>
                  <a:pt x="102615" y="216153"/>
                  <a:pt x="121030" y="204215"/>
                </a:cubicBezTo>
                <a:cubicBezTo>
                  <a:pt x="139318" y="192404"/>
                  <a:pt x="150621" y="180466"/>
                  <a:pt x="154685" y="168275"/>
                </a:cubicBezTo>
                <a:lnTo>
                  <a:pt x="156590" y="160909"/>
                </a:lnTo>
                <a:cubicBezTo>
                  <a:pt x="166370" y="121665"/>
                  <a:pt x="167766" y="83947"/>
                  <a:pt x="160782" y="47752"/>
                </a:cubicBezTo>
                <a:cubicBezTo>
                  <a:pt x="148716" y="20192"/>
                  <a:pt x="125602" y="6350"/>
                  <a:pt x="9143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4270248" y="4342511"/>
            <a:ext cx="205739" cy="365759"/>
          </a:xfrm>
          <a:custGeom>
            <a:avLst/>
            <a:gdLst>
              <a:gd name="connsiteX0" fmla="*/ 150494 w 205739"/>
              <a:gd name="connsiteY0" fmla="*/ 6350 h 365759"/>
              <a:gd name="connsiteX1" fmla="*/ 102234 w 205739"/>
              <a:gd name="connsiteY1" fmla="*/ 12065 h 365759"/>
              <a:gd name="connsiteX2" fmla="*/ 6350 w 205739"/>
              <a:gd name="connsiteY2" fmla="*/ 359409 h 365759"/>
              <a:gd name="connsiteX3" fmla="*/ 115696 w 205739"/>
              <a:gd name="connsiteY3" fmla="*/ 295021 h 365759"/>
              <a:gd name="connsiteX4" fmla="*/ 181228 w 205739"/>
              <a:gd name="connsiteY4" fmla="*/ 178561 h 365759"/>
              <a:gd name="connsiteX5" fmla="*/ 199389 w 205739"/>
              <a:gd name="connsiteY5" fmla="*/ 69342 h 365759"/>
              <a:gd name="connsiteX6" fmla="*/ 150494 w 205739"/>
              <a:gd name="connsiteY6" fmla="*/ 6350 h 36575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205739" h="365759">
                <a:moveTo>
                  <a:pt x="150494" y="6350"/>
                </a:moveTo>
                <a:cubicBezTo>
                  <a:pt x="133222" y="6350"/>
                  <a:pt x="117220" y="8255"/>
                  <a:pt x="102234" y="12065"/>
                </a:cubicBezTo>
                <a:lnTo>
                  <a:pt x="6350" y="359409"/>
                </a:lnTo>
                <a:cubicBezTo>
                  <a:pt x="49021" y="348360"/>
                  <a:pt x="85470" y="327025"/>
                  <a:pt x="115696" y="295021"/>
                </a:cubicBezTo>
                <a:cubicBezTo>
                  <a:pt x="142493" y="266954"/>
                  <a:pt x="164464" y="228092"/>
                  <a:pt x="181228" y="178561"/>
                </a:cubicBezTo>
                <a:cubicBezTo>
                  <a:pt x="194944" y="138176"/>
                  <a:pt x="201040" y="101854"/>
                  <a:pt x="199389" y="69342"/>
                </a:cubicBezTo>
                <a:cubicBezTo>
                  <a:pt x="197230" y="27432"/>
                  <a:pt x="180974" y="6350"/>
                  <a:pt x="15049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3"/>
          <p:cNvSpPr/>
          <p:nvPr/>
        </p:nvSpPr>
        <p:spPr>
          <a:xfrm>
            <a:off x="6602666" y="4317238"/>
            <a:ext cx="304593" cy="336295"/>
          </a:xfrm>
          <a:custGeom>
            <a:avLst/>
            <a:gdLst>
              <a:gd name="connsiteX0" fmla="*/ 219010 w 304593"/>
              <a:gd name="connsiteY0" fmla="*/ 6350 h 336295"/>
              <a:gd name="connsiteX1" fmla="*/ 290893 w 304593"/>
              <a:gd name="connsiteY1" fmla="*/ 55498 h 336295"/>
              <a:gd name="connsiteX2" fmla="*/ 284924 w 304593"/>
              <a:gd name="connsiteY2" fmla="*/ 172211 h 336295"/>
              <a:gd name="connsiteX3" fmla="*/ 119570 w 304593"/>
              <a:gd name="connsiteY3" fmla="*/ 172211 h 336295"/>
              <a:gd name="connsiteX4" fmla="*/ 104964 w 304593"/>
              <a:gd name="connsiteY4" fmla="*/ 219075 h 336295"/>
              <a:gd name="connsiteX5" fmla="*/ 116014 w 304593"/>
              <a:gd name="connsiteY5" fmla="*/ 281305 h 336295"/>
              <a:gd name="connsiteX6" fmla="*/ 150685 w 304593"/>
              <a:gd name="connsiteY6" fmla="*/ 272160 h 336295"/>
              <a:gd name="connsiteX7" fmla="*/ 173037 w 304593"/>
              <a:gd name="connsiteY7" fmla="*/ 247904 h 336295"/>
              <a:gd name="connsiteX8" fmla="*/ 180530 w 304593"/>
              <a:gd name="connsiteY8" fmla="*/ 215772 h 336295"/>
              <a:gd name="connsiteX9" fmla="*/ 276034 w 304593"/>
              <a:gd name="connsiteY9" fmla="*/ 212725 h 336295"/>
              <a:gd name="connsiteX10" fmla="*/ 201993 w 304593"/>
              <a:gd name="connsiteY10" fmla="*/ 302767 h 336295"/>
              <a:gd name="connsiteX11" fmla="*/ 103440 w 304593"/>
              <a:gd name="connsiteY11" fmla="*/ 329945 h 336295"/>
              <a:gd name="connsiteX12" fmla="*/ 16064 w 304593"/>
              <a:gd name="connsiteY12" fmla="*/ 278891 h 336295"/>
              <a:gd name="connsiteX13" fmla="*/ 18350 w 304593"/>
              <a:gd name="connsiteY13" fmla="*/ 165480 h 336295"/>
              <a:gd name="connsiteX14" fmla="*/ 93027 w 304593"/>
              <a:gd name="connsiteY14" fmla="*/ 45720 h 336295"/>
              <a:gd name="connsiteX15" fmla="*/ 219010 w 304593"/>
              <a:gd name="connsiteY15" fmla="*/ 6350 h 33629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</a:cxnLst>
            <a:rect l="l" t="t" r="r" b="b"/>
            <a:pathLst>
              <a:path w="304593" h="336295">
                <a:moveTo>
                  <a:pt x="219010" y="6350"/>
                </a:moveTo>
                <a:cubicBezTo>
                  <a:pt x="260159" y="6350"/>
                  <a:pt x="284035" y="22732"/>
                  <a:pt x="290893" y="55498"/>
                </a:cubicBezTo>
                <a:cubicBezTo>
                  <a:pt x="302704" y="86867"/>
                  <a:pt x="300672" y="125856"/>
                  <a:pt x="284924" y="172211"/>
                </a:cubicBezTo>
                <a:lnTo>
                  <a:pt x="119570" y="172211"/>
                </a:lnTo>
                <a:cubicBezTo>
                  <a:pt x="115506" y="185673"/>
                  <a:pt x="110552" y="201167"/>
                  <a:pt x="104964" y="219075"/>
                </a:cubicBezTo>
                <a:cubicBezTo>
                  <a:pt x="92900" y="260604"/>
                  <a:pt x="96583" y="281305"/>
                  <a:pt x="116014" y="281305"/>
                </a:cubicBezTo>
                <a:cubicBezTo>
                  <a:pt x="127571" y="281305"/>
                  <a:pt x="139127" y="278256"/>
                  <a:pt x="150685" y="272160"/>
                </a:cubicBezTo>
                <a:cubicBezTo>
                  <a:pt x="162114" y="265938"/>
                  <a:pt x="169608" y="257936"/>
                  <a:pt x="173037" y="247904"/>
                </a:cubicBezTo>
                <a:cubicBezTo>
                  <a:pt x="175323" y="241045"/>
                  <a:pt x="177863" y="230251"/>
                  <a:pt x="180530" y="215772"/>
                </a:cubicBezTo>
                <a:lnTo>
                  <a:pt x="276034" y="212725"/>
                </a:lnTo>
                <a:cubicBezTo>
                  <a:pt x="249110" y="257555"/>
                  <a:pt x="224345" y="287528"/>
                  <a:pt x="201993" y="302767"/>
                </a:cubicBezTo>
                <a:cubicBezTo>
                  <a:pt x="175704" y="320929"/>
                  <a:pt x="142937" y="329945"/>
                  <a:pt x="103440" y="329945"/>
                </a:cubicBezTo>
                <a:cubicBezTo>
                  <a:pt x="60007" y="329945"/>
                  <a:pt x="30797" y="312928"/>
                  <a:pt x="16064" y="278891"/>
                </a:cubicBezTo>
                <a:cubicBezTo>
                  <a:pt x="2349" y="248030"/>
                  <a:pt x="3110" y="210311"/>
                  <a:pt x="18350" y="165480"/>
                </a:cubicBezTo>
                <a:cubicBezTo>
                  <a:pt x="36512" y="111886"/>
                  <a:pt x="61531" y="72008"/>
                  <a:pt x="93027" y="45720"/>
                </a:cubicBezTo>
                <a:cubicBezTo>
                  <a:pt x="124650" y="19430"/>
                  <a:pt x="166687" y="6350"/>
                  <a:pt x="21901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3"/>
          <p:cNvSpPr/>
          <p:nvPr/>
        </p:nvSpPr>
        <p:spPr>
          <a:xfrm>
            <a:off x="3193161" y="4303522"/>
            <a:ext cx="367029" cy="334264"/>
          </a:xfrm>
          <a:custGeom>
            <a:avLst/>
            <a:gdLst>
              <a:gd name="connsiteX0" fmla="*/ 241934 w 367029"/>
              <a:gd name="connsiteY0" fmla="*/ 6350 h 334264"/>
              <a:gd name="connsiteX1" fmla="*/ 345948 w 367029"/>
              <a:gd name="connsiteY1" fmla="*/ 55372 h 334264"/>
              <a:gd name="connsiteX2" fmla="*/ 348360 w 367029"/>
              <a:gd name="connsiteY2" fmla="*/ 180594 h 334264"/>
              <a:gd name="connsiteX3" fmla="*/ 268986 w 367029"/>
              <a:gd name="connsiteY3" fmla="*/ 288036 h 334264"/>
              <a:gd name="connsiteX4" fmla="*/ 145922 w 367029"/>
              <a:gd name="connsiteY4" fmla="*/ 327914 h 334264"/>
              <a:gd name="connsiteX5" fmla="*/ 27559 w 367029"/>
              <a:gd name="connsiteY5" fmla="*/ 277748 h 334264"/>
              <a:gd name="connsiteX6" fmla="*/ 17526 w 367029"/>
              <a:gd name="connsiteY6" fmla="*/ 146939 h 334264"/>
              <a:gd name="connsiteX7" fmla="*/ 111887 w 367029"/>
              <a:gd name="connsiteY7" fmla="*/ 40386 h 334264"/>
              <a:gd name="connsiteX8" fmla="*/ 241934 w 367029"/>
              <a:gd name="connsiteY8" fmla="*/ 6350 h 33426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67029" h="334264">
                <a:moveTo>
                  <a:pt x="241934" y="6350"/>
                </a:moveTo>
                <a:cubicBezTo>
                  <a:pt x="292481" y="6350"/>
                  <a:pt x="327152" y="22606"/>
                  <a:pt x="345948" y="55372"/>
                </a:cubicBezTo>
                <a:cubicBezTo>
                  <a:pt x="364744" y="88138"/>
                  <a:pt x="365633" y="129794"/>
                  <a:pt x="348360" y="180594"/>
                </a:cubicBezTo>
                <a:cubicBezTo>
                  <a:pt x="332994" y="225552"/>
                  <a:pt x="306578" y="261366"/>
                  <a:pt x="268986" y="288036"/>
                </a:cubicBezTo>
                <a:cubicBezTo>
                  <a:pt x="231267" y="314579"/>
                  <a:pt x="190246" y="327914"/>
                  <a:pt x="145922" y="327914"/>
                </a:cubicBezTo>
                <a:cubicBezTo>
                  <a:pt x="91948" y="327914"/>
                  <a:pt x="52451" y="311150"/>
                  <a:pt x="27559" y="277748"/>
                </a:cubicBezTo>
                <a:cubicBezTo>
                  <a:pt x="2667" y="244221"/>
                  <a:pt x="-761" y="200660"/>
                  <a:pt x="17526" y="146939"/>
                </a:cubicBezTo>
                <a:cubicBezTo>
                  <a:pt x="32766" y="102361"/>
                  <a:pt x="64134" y="66802"/>
                  <a:pt x="111887" y="40386"/>
                </a:cubicBezTo>
                <a:cubicBezTo>
                  <a:pt x="153161" y="17653"/>
                  <a:pt x="196469" y="6350"/>
                  <a:pt x="24193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Freeform 3"/>
          <p:cNvSpPr/>
          <p:nvPr/>
        </p:nvSpPr>
        <p:spPr>
          <a:xfrm>
            <a:off x="5957268" y="4291838"/>
            <a:ext cx="321531" cy="455041"/>
          </a:xfrm>
          <a:custGeom>
            <a:avLst/>
            <a:gdLst>
              <a:gd name="connsiteX0" fmla="*/ 229917 w 321531"/>
              <a:gd name="connsiteY0" fmla="*/ 6350 h 455041"/>
              <a:gd name="connsiteX1" fmla="*/ 298878 w 321531"/>
              <a:gd name="connsiteY1" fmla="*/ 32766 h 455041"/>
              <a:gd name="connsiteX2" fmla="*/ 310054 w 321531"/>
              <a:gd name="connsiteY2" fmla="*/ 102870 h 455041"/>
              <a:gd name="connsiteX3" fmla="*/ 305736 w 321531"/>
              <a:gd name="connsiteY3" fmla="*/ 95757 h 455041"/>
              <a:gd name="connsiteX4" fmla="*/ 298751 w 321531"/>
              <a:gd name="connsiteY4" fmla="*/ 183769 h 455041"/>
              <a:gd name="connsiteX5" fmla="*/ 283003 w 321531"/>
              <a:gd name="connsiteY5" fmla="*/ 239395 h 455041"/>
              <a:gd name="connsiteX6" fmla="*/ 260143 w 321531"/>
              <a:gd name="connsiteY6" fmla="*/ 309879 h 455041"/>
              <a:gd name="connsiteX7" fmla="*/ 240204 w 321531"/>
              <a:gd name="connsiteY7" fmla="*/ 368300 h 455041"/>
              <a:gd name="connsiteX8" fmla="*/ 216328 w 321531"/>
              <a:gd name="connsiteY8" fmla="*/ 435864 h 455041"/>
              <a:gd name="connsiteX9" fmla="*/ 112061 w 321531"/>
              <a:gd name="connsiteY9" fmla="*/ 444500 h 455041"/>
              <a:gd name="connsiteX10" fmla="*/ 115236 w 321531"/>
              <a:gd name="connsiteY10" fmla="*/ 436498 h 455041"/>
              <a:gd name="connsiteX11" fmla="*/ 71040 w 321531"/>
              <a:gd name="connsiteY11" fmla="*/ 448691 h 455041"/>
              <a:gd name="connsiteX12" fmla="*/ 21002 w 321531"/>
              <a:gd name="connsiteY12" fmla="*/ 408305 h 455041"/>
              <a:gd name="connsiteX13" fmla="*/ 20748 w 321531"/>
              <a:gd name="connsiteY13" fmla="*/ 409066 h 455041"/>
              <a:gd name="connsiteX14" fmla="*/ 11477 w 321531"/>
              <a:gd name="connsiteY14" fmla="*/ 326897 h 455041"/>
              <a:gd name="connsiteX15" fmla="*/ 35099 w 321531"/>
              <a:gd name="connsiteY15" fmla="*/ 276859 h 455041"/>
              <a:gd name="connsiteX16" fmla="*/ 66341 w 321531"/>
              <a:gd name="connsiteY16" fmla="*/ 238125 h 455041"/>
              <a:gd name="connsiteX17" fmla="*/ 113331 w 321531"/>
              <a:gd name="connsiteY17" fmla="*/ 209169 h 455041"/>
              <a:gd name="connsiteX18" fmla="*/ 167052 w 321531"/>
              <a:gd name="connsiteY18" fmla="*/ 199008 h 455041"/>
              <a:gd name="connsiteX19" fmla="*/ 189912 w 321531"/>
              <a:gd name="connsiteY19" fmla="*/ 201802 h 455041"/>
              <a:gd name="connsiteX20" fmla="*/ 201215 w 321531"/>
              <a:gd name="connsiteY20" fmla="*/ 208406 h 455041"/>
              <a:gd name="connsiteX21" fmla="*/ 209343 w 321531"/>
              <a:gd name="connsiteY21" fmla="*/ 184911 h 455041"/>
              <a:gd name="connsiteX22" fmla="*/ 219884 w 321531"/>
              <a:gd name="connsiteY22" fmla="*/ 146304 h 455041"/>
              <a:gd name="connsiteX23" fmla="*/ 224456 w 321531"/>
              <a:gd name="connsiteY23" fmla="*/ 112395 h 455041"/>
              <a:gd name="connsiteX24" fmla="*/ 219122 w 321531"/>
              <a:gd name="connsiteY24" fmla="*/ 83184 h 455041"/>
              <a:gd name="connsiteX25" fmla="*/ 205533 w 321531"/>
              <a:gd name="connsiteY25" fmla="*/ 73914 h 455041"/>
              <a:gd name="connsiteX26" fmla="*/ 176450 w 321531"/>
              <a:gd name="connsiteY26" fmla="*/ 92709 h 455041"/>
              <a:gd name="connsiteX27" fmla="*/ 156130 w 321531"/>
              <a:gd name="connsiteY27" fmla="*/ 110235 h 455041"/>
              <a:gd name="connsiteX28" fmla="*/ 134540 w 321531"/>
              <a:gd name="connsiteY28" fmla="*/ 132460 h 455041"/>
              <a:gd name="connsiteX29" fmla="*/ 49196 w 321531"/>
              <a:gd name="connsiteY29" fmla="*/ 131698 h 455041"/>
              <a:gd name="connsiteX30" fmla="*/ 141144 w 321531"/>
              <a:gd name="connsiteY30" fmla="*/ 38354 h 455041"/>
              <a:gd name="connsiteX31" fmla="*/ 229917 w 321531"/>
              <a:gd name="connsiteY31" fmla="*/ 6350 h 45504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31" h="455041">
                <a:moveTo>
                  <a:pt x="229917" y="6350"/>
                </a:moveTo>
                <a:cubicBezTo>
                  <a:pt x="258365" y="6350"/>
                  <a:pt x="281352" y="15113"/>
                  <a:pt x="298878" y="32766"/>
                </a:cubicBezTo>
                <a:cubicBezTo>
                  <a:pt x="316912" y="49402"/>
                  <a:pt x="320595" y="72770"/>
                  <a:pt x="310054" y="102870"/>
                </a:cubicBezTo>
                <a:lnTo>
                  <a:pt x="305736" y="95757"/>
                </a:lnTo>
                <a:cubicBezTo>
                  <a:pt x="310181" y="123570"/>
                  <a:pt x="307895" y="152907"/>
                  <a:pt x="298751" y="183769"/>
                </a:cubicBezTo>
                <a:cubicBezTo>
                  <a:pt x="295195" y="198246"/>
                  <a:pt x="289988" y="216789"/>
                  <a:pt x="283003" y="239395"/>
                </a:cubicBezTo>
                <a:cubicBezTo>
                  <a:pt x="276018" y="261873"/>
                  <a:pt x="268398" y="285369"/>
                  <a:pt x="260143" y="309879"/>
                </a:cubicBezTo>
                <a:lnTo>
                  <a:pt x="240204" y="368300"/>
                </a:lnTo>
                <a:lnTo>
                  <a:pt x="216328" y="435864"/>
                </a:lnTo>
                <a:lnTo>
                  <a:pt x="112061" y="444500"/>
                </a:lnTo>
                <a:lnTo>
                  <a:pt x="115236" y="436498"/>
                </a:lnTo>
                <a:cubicBezTo>
                  <a:pt x="103933" y="444627"/>
                  <a:pt x="89201" y="448691"/>
                  <a:pt x="71040" y="448691"/>
                </a:cubicBezTo>
                <a:cubicBezTo>
                  <a:pt x="40306" y="448691"/>
                  <a:pt x="23669" y="435229"/>
                  <a:pt x="21002" y="408305"/>
                </a:cubicBezTo>
                <a:lnTo>
                  <a:pt x="20748" y="409066"/>
                </a:lnTo>
                <a:cubicBezTo>
                  <a:pt x="4619" y="383540"/>
                  <a:pt x="1571" y="356234"/>
                  <a:pt x="11477" y="326897"/>
                </a:cubicBezTo>
                <a:cubicBezTo>
                  <a:pt x="17827" y="308229"/>
                  <a:pt x="25701" y="291591"/>
                  <a:pt x="35099" y="276859"/>
                </a:cubicBezTo>
                <a:cubicBezTo>
                  <a:pt x="44497" y="262001"/>
                  <a:pt x="54911" y="249173"/>
                  <a:pt x="66341" y="238125"/>
                </a:cubicBezTo>
                <a:cubicBezTo>
                  <a:pt x="80692" y="225552"/>
                  <a:pt x="96440" y="215900"/>
                  <a:pt x="113331" y="209169"/>
                </a:cubicBezTo>
                <a:cubicBezTo>
                  <a:pt x="130222" y="202438"/>
                  <a:pt x="148129" y="199008"/>
                  <a:pt x="167052" y="199008"/>
                </a:cubicBezTo>
                <a:cubicBezTo>
                  <a:pt x="175180" y="199008"/>
                  <a:pt x="182800" y="200025"/>
                  <a:pt x="189912" y="201802"/>
                </a:cubicBezTo>
                <a:cubicBezTo>
                  <a:pt x="197024" y="203707"/>
                  <a:pt x="200834" y="205866"/>
                  <a:pt x="201215" y="208406"/>
                </a:cubicBezTo>
                <a:lnTo>
                  <a:pt x="209343" y="184911"/>
                </a:lnTo>
                <a:cubicBezTo>
                  <a:pt x="213788" y="171704"/>
                  <a:pt x="217344" y="158750"/>
                  <a:pt x="219884" y="146304"/>
                </a:cubicBezTo>
                <a:cubicBezTo>
                  <a:pt x="222297" y="133730"/>
                  <a:pt x="223821" y="122428"/>
                  <a:pt x="224456" y="112395"/>
                </a:cubicBezTo>
                <a:cubicBezTo>
                  <a:pt x="224075" y="99186"/>
                  <a:pt x="222297" y="89534"/>
                  <a:pt x="219122" y="83184"/>
                </a:cubicBezTo>
                <a:cubicBezTo>
                  <a:pt x="215947" y="76961"/>
                  <a:pt x="211502" y="73914"/>
                  <a:pt x="205533" y="73914"/>
                </a:cubicBezTo>
                <a:cubicBezTo>
                  <a:pt x="202993" y="73914"/>
                  <a:pt x="193341" y="80136"/>
                  <a:pt x="176450" y="92709"/>
                </a:cubicBezTo>
                <a:cubicBezTo>
                  <a:pt x="170354" y="97535"/>
                  <a:pt x="163623" y="103378"/>
                  <a:pt x="156130" y="110235"/>
                </a:cubicBezTo>
                <a:cubicBezTo>
                  <a:pt x="148637" y="117094"/>
                  <a:pt x="141525" y="124586"/>
                  <a:pt x="134540" y="132460"/>
                </a:cubicBezTo>
                <a:lnTo>
                  <a:pt x="49196" y="131698"/>
                </a:lnTo>
                <a:cubicBezTo>
                  <a:pt x="76501" y="91185"/>
                  <a:pt x="107235" y="60070"/>
                  <a:pt x="141144" y="38354"/>
                </a:cubicBezTo>
                <a:cubicBezTo>
                  <a:pt x="175307" y="17017"/>
                  <a:pt x="204898" y="6350"/>
                  <a:pt x="22991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 3"/>
          <p:cNvSpPr/>
          <p:nvPr/>
        </p:nvSpPr>
        <p:spPr>
          <a:xfrm>
            <a:off x="5096208" y="4291838"/>
            <a:ext cx="321532" cy="455041"/>
          </a:xfrm>
          <a:custGeom>
            <a:avLst/>
            <a:gdLst>
              <a:gd name="connsiteX0" fmla="*/ 229917 w 321532"/>
              <a:gd name="connsiteY0" fmla="*/ 6350 h 455041"/>
              <a:gd name="connsiteX1" fmla="*/ 298878 w 321532"/>
              <a:gd name="connsiteY1" fmla="*/ 32766 h 455041"/>
              <a:gd name="connsiteX2" fmla="*/ 310054 w 321532"/>
              <a:gd name="connsiteY2" fmla="*/ 102870 h 455041"/>
              <a:gd name="connsiteX3" fmla="*/ 305736 w 321532"/>
              <a:gd name="connsiteY3" fmla="*/ 95757 h 455041"/>
              <a:gd name="connsiteX4" fmla="*/ 298751 w 321532"/>
              <a:gd name="connsiteY4" fmla="*/ 183769 h 455041"/>
              <a:gd name="connsiteX5" fmla="*/ 283003 w 321532"/>
              <a:gd name="connsiteY5" fmla="*/ 239395 h 455041"/>
              <a:gd name="connsiteX6" fmla="*/ 260143 w 321532"/>
              <a:gd name="connsiteY6" fmla="*/ 309879 h 455041"/>
              <a:gd name="connsiteX7" fmla="*/ 240204 w 321532"/>
              <a:gd name="connsiteY7" fmla="*/ 368300 h 455041"/>
              <a:gd name="connsiteX8" fmla="*/ 216328 w 321532"/>
              <a:gd name="connsiteY8" fmla="*/ 435864 h 455041"/>
              <a:gd name="connsiteX9" fmla="*/ 112061 w 321532"/>
              <a:gd name="connsiteY9" fmla="*/ 444500 h 455041"/>
              <a:gd name="connsiteX10" fmla="*/ 115236 w 321532"/>
              <a:gd name="connsiteY10" fmla="*/ 436498 h 455041"/>
              <a:gd name="connsiteX11" fmla="*/ 71040 w 321532"/>
              <a:gd name="connsiteY11" fmla="*/ 448691 h 455041"/>
              <a:gd name="connsiteX12" fmla="*/ 21002 w 321532"/>
              <a:gd name="connsiteY12" fmla="*/ 408305 h 455041"/>
              <a:gd name="connsiteX13" fmla="*/ 20748 w 321532"/>
              <a:gd name="connsiteY13" fmla="*/ 409066 h 455041"/>
              <a:gd name="connsiteX14" fmla="*/ 11477 w 321532"/>
              <a:gd name="connsiteY14" fmla="*/ 326897 h 455041"/>
              <a:gd name="connsiteX15" fmla="*/ 35099 w 321532"/>
              <a:gd name="connsiteY15" fmla="*/ 276859 h 455041"/>
              <a:gd name="connsiteX16" fmla="*/ 66341 w 321532"/>
              <a:gd name="connsiteY16" fmla="*/ 238125 h 455041"/>
              <a:gd name="connsiteX17" fmla="*/ 113331 w 321532"/>
              <a:gd name="connsiteY17" fmla="*/ 209169 h 455041"/>
              <a:gd name="connsiteX18" fmla="*/ 167052 w 321532"/>
              <a:gd name="connsiteY18" fmla="*/ 199008 h 455041"/>
              <a:gd name="connsiteX19" fmla="*/ 189912 w 321532"/>
              <a:gd name="connsiteY19" fmla="*/ 201802 h 455041"/>
              <a:gd name="connsiteX20" fmla="*/ 201215 w 321532"/>
              <a:gd name="connsiteY20" fmla="*/ 208406 h 455041"/>
              <a:gd name="connsiteX21" fmla="*/ 209343 w 321532"/>
              <a:gd name="connsiteY21" fmla="*/ 184911 h 455041"/>
              <a:gd name="connsiteX22" fmla="*/ 219884 w 321532"/>
              <a:gd name="connsiteY22" fmla="*/ 146304 h 455041"/>
              <a:gd name="connsiteX23" fmla="*/ 224456 w 321532"/>
              <a:gd name="connsiteY23" fmla="*/ 112395 h 455041"/>
              <a:gd name="connsiteX24" fmla="*/ 219122 w 321532"/>
              <a:gd name="connsiteY24" fmla="*/ 83184 h 455041"/>
              <a:gd name="connsiteX25" fmla="*/ 205533 w 321532"/>
              <a:gd name="connsiteY25" fmla="*/ 73914 h 455041"/>
              <a:gd name="connsiteX26" fmla="*/ 176450 w 321532"/>
              <a:gd name="connsiteY26" fmla="*/ 92709 h 455041"/>
              <a:gd name="connsiteX27" fmla="*/ 156130 w 321532"/>
              <a:gd name="connsiteY27" fmla="*/ 110235 h 455041"/>
              <a:gd name="connsiteX28" fmla="*/ 134540 w 321532"/>
              <a:gd name="connsiteY28" fmla="*/ 132460 h 455041"/>
              <a:gd name="connsiteX29" fmla="*/ 49196 w 321532"/>
              <a:gd name="connsiteY29" fmla="*/ 131698 h 455041"/>
              <a:gd name="connsiteX30" fmla="*/ 141144 w 321532"/>
              <a:gd name="connsiteY30" fmla="*/ 38354 h 455041"/>
              <a:gd name="connsiteX31" fmla="*/ 229917 w 321532"/>
              <a:gd name="connsiteY31" fmla="*/ 6350 h 45504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32" h="455041">
                <a:moveTo>
                  <a:pt x="229917" y="6350"/>
                </a:moveTo>
                <a:cubicBezTo>
                  <a:pt x="258365" y="6350"/>
                  <a:pt x="281352" y="15113"/>
                  <a:pt x="298878" y="32766"/>
                </a:cubicBezTo>
                <a:cubicBezTo>
                  <a:pt x="316912" y="49402"/>
                  <a:pt x="320595" y="72770"/>
                  <a:pt x="310054" y="102870"/>
                </a:cubicBezTo>
                <a:lnTo>
                  <a:pt x="305736" y="95757"/>
                </a:lnTo>
                <a:cubicBezTo>
                  <a:pt x="310181" y="123570"/>
                  <a:pt x="307895" y="152907"/>
                  <a:pt x="298751" y="183769"/>
                </a:cubicBezTo>
                <a:cubicBezTo>
                  <a:pt x="295195" y="198246"/>
                  <a:pt x="289988" y="216789"/>
                  <a:pt x="283003" y="239395"/>
                </a:cubicBezTo>
                <a:cubicBezTo>
                  <a:pt x="276018" y="261873"/>
                  <a:pt x="268398" y="285369"/>
                  <a:pt x="260143" y="309879"/>
                </a:cubicBezTo>
                <a:lnTo>
                  <a:pt x="240204" y="368300"/>
                </a:lnTo>
                <a:lnTo>
                  <a:pt x="216328" y="435864"/>
                </a:lnTo>
                <a:lnTo>
                  <a:pt x="112061" y="444500"/>
                </a:lnTo>
                <a:lnTo>
                  <a:pt x="115236" y="436498"/>
                </a:lnTo>
                <a:cubicBezTo>
                  <a:pt x="103933" y="444627"/>
                  <a:pt x="89201" y="448691"/>
                  <a:pt x="71040" y="448691"/>
                </a:cubicBezTo>
                <a:cubicBezTo>
                  <a:pt x="40306" y="448691"/>
                  <a:pt x="23669" y="435229"/>
                  <a:pt x="21002" y="408305"/>
                </a:cubicBezTo>
                <a:lnTo>
                  <a:pt x="20748" y="409066"/>
                </a:lnTo>
                <a:cubicBezTo>
                  <a:pt x="4619" y="383540"/>
                  <a:pt x="1571" y="356234"/>
                  <a:pt x="11477" y="326897"/>
                </a:cubicBezTo>
                <a:cubicBezTo>
                  <a:pt x="17827" y="308229"/>
                  <a:pt x="25701" y="291591"/>
                  <a:pt x="35099" y="276859"/>
                </a:cubicBezTo>
                <a:cubicBezTo>
                  <a:pt x="44497" y="262001"/>
                  <a:pt x="54911" y="249173"/>
                  <a:pt x="66341" y="238125"/>
                </a:cubicBezTo>
                <a:cubicBezTo>
                  <a:pt x="80692" y="225552"/>
                  <a:pt x="96440" y="215900"/>
                  <a:pt x="113331" y="209169"/>
                </a:cubicBezTo>
                <a:cubicBezTo>
                  <a:pt x="130222" y="202438"/>
                  <a:pt x="148129" y="199008"/>
                  <a:pt x="167052" y="199008"/>
                </a:cubicBezTo>
                <a:cubicBezTo>
                  <a:pt x="175180" y="199008"/>
                  <a:pt x="182800" y="200025"/>
                  <a:pt x="189912" y="201802"/>
                </a:cubicBezTo>
                <a:cubicBezTo>
                  <a:pt x="197024" y="203707"/>
                  <a:pt x="200834" y="205866"/>
                  <a:pt x="201215" y="208406"/>
                </a:cubicBezTo>
                <a:lnTo>
                  <a:pt x="209343" y="184911"/>
                </a:lnTo>
                <a:cubicBezTo>
                  <a:pt x="213788" y="171704"/>
                  <a:pt x="217344" y="158750"/>
                  <a:pt x="219884" y="146304"/>
                </a:cubicBezTo>
                <a:cubicBezTo>
                  <a:pt x="222297" y="133730"/>
                  <a:pt x="223821" y="122428"/>
                  <a:pt x="224456" y="112395"/>
                </a:cubicBezTo>
                <a:cubicBezTo>
                  <a:pt x="224075" y="99186"/>
                  <a:pt x="222297" y="89534"/>
                  <a:pt x="219122" y="83184"/>
                </a:cubicBezTo>
                <a:cubicBezTo>
                  <a:pt x="215947" y="76961"/>
                  <a:pt x="211502" y="73914"/>
                  <a:pt x="205533" y="73914"/>
                </a:cubicBezTo>
                <a:cubicBezTo>
                  <a:pt x="202993" y="73914"/>
                  <a:pt x="193341" y="80136"/>
                  <a:pt x="176450" y="92709"/>
                </a:cubicBezTo>
                <a:cubicBezTo>
                  <a:pt x="170354" y="97535"/>
                  <a:pt x="163623" y="103378"/>
                  <a:pt x="156130" y="110235"/>
                </a:cubicBezTo>
                <a:cubicBezTo>
                  <a:pt x="148637" y="117094"/>
                  <a:pt x="141525" y="124586"/>
                  <a:pt x="134540" y="132460"/>
                </a:cubicBezTo>
                <a:lnTo>
                  <a:pt x="49196" y="131698"/>
                </a:lnTo>
                <a:cubicBezTo>
                  <a:pt x="76501" y="91185"/>
                  <a:pt x="107235" y="60070"/>
                  <a:pt x="141144" y="38354"/>
                </a:cubicBezTo>
                <a:cubicBezTo>
                  <a:pt x="175307" y="17017"/>
                  <a:pt x="204898" y="6350"/>
                  <a:pt x="22991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3"/>
          <p:cNvSpPr/>
          <p:nvPr/>
        </p:nvSpPr>
        <p:spPr>
          <a:xfrm>
            <a:off x="4542996" y="4291838"/>
            <a:ext cx="321532" cy="455041"/>
          </a:xfrm>
          <a:custGeom>
            <a:avLst/>
            <a:gdLst>
              <a:gd name="connsiteX0" fmla="*/ 229917 w 321532"/>
              <a:gd name="connsiteY0" fmla="*/ 6350 h 455041"/>
              <a:gd name="connsiteX1" fmla="*/ 298879 w 321532"/>
              <a:gd name="connsiteY1" fmla="*/ 32766 h 455041"/>
              <a:gd name="connsiteX2" fmla="*/ 310055 w 321532"/>
              <a:gd name="connsiteY2" fmla="*/ 102870 h 455041"/>
              <a:gd name="connsiteX3" fmla="*/ 305737 w 321532"/>
              <a:gd name="connsiteY3" fmla="*/ 95757 h 455041"/>
              <a:gd name="connsiteX4" fmla="*/ 298752 w 321532"/>
              <a:gd name="connsiteY4" fmla="*/ 183769 h 455041"/>
              <a:gd name="connsiteX5" fmla="*/ 283004 w 321532"/>
              <a:gd name="connsiteY5" fmla="*/ 239395 h 455041"/>
              <a:gd name="connsiteX6" fmla="*/ 260144 w 321532"/>
              <a:gd name="connsiteY6" fmla="*/ 309879 h 455041"/>
              <a:gd name="connsiteX7" fmla="*/ 240205 w 321532"/>
              <a:gd name="connsiteY7" fmla="*/ 368300 h 455041"/>
              <a:gd name="connsiteX8" fmla="*/ 216329 w 321532"/>
              <a:gd name="connsiteY8" fmla="*/ 435864 h 455041"/>
              <a:gd name="connsiteX9" fmla="*/ 112062 w 321532"/>
              <a:gd name="connsiteY9" fmla="*/ 444500 h 455041"/>
              <a:gd name="connsiteX10" fmla="*/ 115237 w 321532"/>
              <a:gd name="connsiteY10" fmla="*/ 436498 h 455041"/>
              <a:gd name="connsiteX11" fmla="*/ 71041 w 321532"/>
              <a:gd name="connsiteY11" fmla="*/ 448691 h 455041"/>
              <a:gd name="connsiteX12" fmla="*/ 21002 w 321532"/>
              <a:gd name="connsiteY12" fmla="*/ 408305 h 455041"/>
              <a:gd name="connsiteX13" fmla="*/ 20748 w 321532"/>
              <a:gd name="connsiteY13" fmla="*/ 409066 h 455041"/>
              <a:gd name="connsiteX14" fmla="*/ 11477 w 321532"/>
              <a:gd name="connsiteY14" fmla="*/ 326897 h 455041"/>
              <a:gd name="connsiteX15" fmla="*/ 35099 w 321532"/>
              <a:gd name="connsiteY15" fmla="*/ 276859 h 455041"/>
              <a:gd name="connsiteX16" fmla="*/ 66342 w 321532"/>
              <a:gd name="connsiteY16" fmla="*/ 238125 h 455041"/>
              <a:gd name="connsiteX17" fmla="*/ 113332 w 321532"/>
              <a:gd name="connsiteY17" fmla="*/ 209169 h 455041"/>
              <a:gd name="connsiteX18" fmla="*/ 167052 w 321532"/>
              <a:gd name="connsiteY18" fmla="*/ 199008 h 455041"/>
              <a:gd name="connsiteX19" fmla="*/ 189913 w 321532"/>
              <a:gd name="connsiteY19" fmla="*/ 201802 h 455041"/>
              <a:gd name="connsiteX20" fmla="*/ 201216 w 321532"/>
              <a:gd name="connsiteY20" fmla="*/ 208406 h 455041"/>
              <a:gd name="connsiteX21" fmla="*/ 209344 w 321532"/>
              <a:gd name="connsiteY21" fmla="*/ 184911 h 455041"/>
              <a:gd name="connsiteX22" fmla="*/ 219885 w 321532"/>
              <a:gd name="connsiteY22" fmla="*/ 146304 h 455041"/>
              <a:gd name="connsiteX23" fmla="*/ 224456 w 321532"/>
              <a:gd name="connsiteY23" fmla="*/ 112395 h 455041"/>
              <a:gd name="connsiteX24" fmla="*/ 219123 w 321532"/>
              <a:gd name="connsiteY24" fmla="*/ 83184 h 455041"/>
              <a:gd name="connsiteX25" fmla="*/ 205533 w 321532"/>
              <a:gd name="connsiteY25" fmla="*/ 73914 h 455041"/>
              <a:gd name="connsiteX26" fmla="*/ 176451 w 321532"/>
              <a:gd name="connsiteY26" fmla="*/ 92709 h 455041"/>
              <a:gd name="connsiteX27" fmla="*/ 156131 w 321532"/>
              <a:gd name="connsiteY27" fmla="*/ 110235 h 455041"/>
              <a:gd name="connsiteX28" fmla="*/ 134541 w 321532"/>
              <a:gd name="connsiteY28" fmla="*/ 132460 h 455041"/>
              <a:gd name="connsiteX29" fmla="*/ 49196 w 321532"/>
              <a:gd name="connsiteY29" fmla="*/ 131698 h 455041"/>
              <a:gd name="connsiteX30" fmla="*/ 141144 w 321532"/>
              <a:gd name="connsiteY30" fmla="*/ 38354 h 455041"/>
              <a:gd name="connsiteX31" fmla="*/ 229917 w 321532"/>
              <a:gd name="connsiteY31" fmla="*/ 6350 h 45504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32" h="455041">
                <a:moveTo>
                  <a:pt x="229917" y="6350"/>
                </a:moveTo>
                <a:cubicBezTo>
                  <a:pt x="258366" y="6350"/>
                  <a:pt x="281352" y="15113"/>
                  <a:pt x="298879" y="32766"/>
                </a:cubicBezTo>
                <a:cubicBezTo>
                  <a:pt x="316913" y="49402"/>
                  <a:pt x="320595" y="72770"/>
                  <a:pt x="310055" y="102870"/>
                </a:cubicBezTo>
                <a:lnTo>
                  <a:pt x="305737" y="95757"/>
                </a:lnTo>
                <a:cubicBezTo>
                  <a:pt x="310182" y="123570"/>
                  <a:pt x="307895" y="152907"/>
                  <a:pt x="298752" y="183769"/>
                </a:cubicBezTo>
                <a:cubicBezTo>
                  <a:pt x="295195" y="198246"/>
                  <a:pt x="289988" y="216789"/>
                  <a:pt x="283004" y="239395"/>
                </a:cubicBezTo>
                <a:cubicBezTo>
                  <a:pt x="276018" y="261873"/>
                  <a:pt x="268398" y="285369"/>
                  <a:pt x="260144" y="309879"/>
                </a:cubicBezTo>
                <a:lnTo>
                  <a:pt x="240205" y="368300"/>
                </a:lnTo>
                <a:lnTo>
                  <a:pt x="216329" y="435864"/>
                </a:lnTo>
                <a:lnTo>
                  <a:pt x="112062" y="444500"/>
                </a:lnTo>
                <a:lnTo>
                  <a:pt x="115237" y="436498"/>
                </a:lnTo>
                <a:cubicBezTo>
                  <a:pt x="103933" y="444627"/>
                  <a:pt x="89202" y="448691"/>
                  <a:pt x="71041" y="448691"/>
                </a:cubicBezTo>
                <a:cubicBezTo>
                  <a:pt x="40306" y="448691"/>
                  <a:pt x="23669" y="435229"/>
                  <a:pt x="21002" y="408305"/>
                </a:cubicBezTo>
                <a:lnTo>
                  <a:pt x="20748" y="409066"/>
                </a:lnTo>
                <a:cubicBezTo>
                  <a:pt x="4619" y="383540"/>
                  <a:pt x="1571" y="356234"/>
                  <a:pt x="11477" y="326897"/>
                </a:cubicBezTo>
                <a:cubicBezTo>
                  <a:pt x="17827" y="308229"/>
                  <a:pt x="25702" y="291591"/>
                  <a:pt x="35099" y="276859"/>
                </a:cubicBezTo>
                <a:cubicBezTo>
                  <a:pt x="44498" y="262001"/>
                  <a:pt x="54912" y="249173"/>
                  <a:pt x="66342" y="238125"/>
                </a:cubicBezTo>
                <a:cubicBezTo>
                  <a:pt x="80693" y="225552"/>
                  <a:pt x="96441" y="215900"/>
                  <a:pt x="113332" y="209169"/>
                </a:cubicBezTo>
                <a:cubicBezTo>
                  <a:pt x="130223" y="202438"/>
                  <a:pt x="148129" y="199008"/>
                  <a:pt x="167052" y="199008"/>
                </a:cubicBezTo>
                <a:cubicBezTo>
                  <a:pt x="175181" y="199008"/>
                  <a:pt x="182801" y="200025"/>
                  <a:pt x="189913" y="201802"/>
                </a:cubicBezTo>
                <a:cubicBezTo>
                  <a:pt x="197025" y="203707"/>
                  <a:pt x="200835" y="205866"/>
                  <a:pt x="201216" y="208406"/>
                </a:cubicBezTo>
                <a:lnTo>
                  <a:pt x="209344" y="184911"/>
                </a:lnTo>
                <a:cubicBezTo>
                  <a:pt x="213788" y="171704"/>
                  <a:pt x="217344" y="158750"/>
                  <a:pt x="219885" y="146304"/>
                </a:cubicBezTo>
                <a:cubicBezTo>
                  <a:pt x="222298" y="133730"/>
                  <a:pt x="223822" y="122428"/>
                  <a:pt x="224456" y="112395"/>
                </a:cubicBezTo>
                <a:cubicBezTo>
                  <a:pt x="224075" y="99186"/>
                  <a:pt x="222298" y="89534"/>
                  <a:pt x="219123" y="83184"/>
                </a:cubicBezTo>
                <a:cubicBezTo>
                  <a:pt x="215948" y="76961"/>
                  <a:pt x="211502" y="73914"/>
                  <a:pt x="205533" y="73914"/>
                </a:cubicBezTo>
                <a:cubicBezTo>
                  <a:pt x="202994" y="73914"/>
                  <a:pt x="193342" y="80136"/>
                  <a:pt x="176451" y="92709"/>
                </a:cubicBezTo>
                <a:cubicBezTo>
                  <a:pt x="170355" y="97535"/>
                  <a:pt x="163624" y="103378"/>
                  <a:pt x="156131" y="110235"/>
                </a:cubicBezTo>
                <a:cubicBezTo>
                  <a:pt x="148637" y="117094"/>
                  <a:pt x="141525" y="124586"/>
                  <a:pt x="134541" y="132460"/>
                </a:cubicBezTo>
                <a:lnTo>
                  <a:pt x="49196" y="131698"/>
                </a:lnTo>
                <a:cubicBezTo>
                  <a:pt x="76502" y="91185"/>
                  <a:pt x="107236" y="60070"/>
                  <a:pt x="141144" y="38354"/>
                </a:cubicBezTo>
                <a:cubicBezTo>
                  <a:pt x="175307" y="17017"/>
                  <a:pt x="204898" y="6350"/>
                  <a:pt x="22991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3"/>
          <p:cNvSpPr/>
          <p:nvPr/>
        </p:nvSpPr>
        <p:spPr>
          <a:xfrm>
            <a:off x="3452368" y="4276090"/>
            <a:ext cx="622934" cy="588009"/>
          </a:xfrm>
          <a:custGeom>
            <a:avLst/>
            <a:gdLst>
              <a:gd name="connsiteX0" fmla="*/ 186435 w 622934"/>
              <a:gd name="connsiteY0" fmla="*/ 6350 h 588009"/>
              <a:gd name="connsiteX1" fmla="*/ 358140 w 622934"/>
              <a:gd name="connsiteY1" fmla="*/ 18160 h 588009"/>
              <a:gd name="connsiteX2" fmla="*/ 348234 w 622934"/>
              <a:gd name="connsiteY2" fmla="*/ 212852 h 588009"/>
              <a:gd name="connsiteX3" fmla="*/ 404495 w 622934"/>
              <a:gd name="connsiteY3" fmla="*/ 130809 h 588009"/>
              <a:gd name="connsiteX4" fmla="*/ 462026 w 622934"/>
              <a:gd name="connsiteY4" fmla="*/ 15113 h 588009"/>
              <a:gd name="connsiteX5" fmla="*/ 616584 w 622934"/>
              <a:gd name="connsiteY5" fmla="*/ 17271 h 588009"/>
              <a:gd name="connsiteX6" fmla="*/ 608203 w 622934"/>
              <a:gd name="connsiteY6" fmla="*/ 68706 h 588009"/>
              <a:gd name="connsiteX7" fmla="*/ 587756 w 622934"/>
              <a:gd name="connsiteY7" fmla="*/ 134873 h 588009"/>
              <a:gd name="connsiteX8" fmla="*/ 554990 w 622934"/>
              <a:gd name="connsiteY8" fmla="*/ 224916 h 588009"/>
              <a:gd name="connsiteX9" fmla="*/ 526161 w 622934"/>
              <a:gd name="connsiteY9" fmla="*/ 303783 h 588009"/>
              <a:gd name="connsiteX10" fmla="*/ 476631 w 622934"/>
              <a:gd name="connsiteY10" fmla="*/ 468756 h 588009"/>
              <a:gd name="connsiteX11" fmla="*/ 459104 w 622934"/>
              <a:gd name="connsiteY11" fmla="*/ 581659 h 588009"/>
              <a:gd name="connsiteX12" fmla="*/ 322707 w 622934"/>
              <a:gd name="connsiteY12" fmla="*/ 574547 h 588009"/>
              <a:gd name="connsiteX13" fmla="*/ 403860 w 622934"/>
              <a:gd name="connsiteY13" fmla="*/ 402335 h 588009"/>
              <a:gd name="connsiteX14" fmla="*/ 437261 w 622934"/>
              <a:gd name="connsiteY14" fmla="*/ 317245 h 588009"/>
              <a:gd name="connsiteX15" fmla="*/ 487807 w 622934"/>
              <a:gd name="connsiteY15" fmla="*/ 147192 h 588009"/>
              <a:gd name="connsiteX16" fmla="*/ 353186 w 622934"/>
              <a:gd name="connsiteY16" fmla="*/ 371855 h 588009"/>
              <a:gd name="connsiteX17" fmla="*/ 227838 w 622934"/>
              <a:gd name="connsiteY17" fmla="*/ 370458 h 588009"/>
              <a:gd name="connsiteX18" fmla="*/ 238633 w 622934"/>
              <a:gd name="connsiteY18" fmla="*/ 100710 h 588009"/>
              <a:gd name="connsiteX19" fmla="*/ 232283 w 622934"/>
              <a:gd name="connsiteY19" fmla="*/ 119379 h 588009"/>
              <a:gd name="connsiteX20" fmla="*/ 205613 w 622934"/>
              <a:gd name="connsiteY20" fmla="*/ 209041 h 588009"/>
              <a:gd name="connsiteX21" fmla="*/ 179959 w 622934"/>
              <a:gd name="connsiteY21" fmla="*/ 308609 h 588009"/>
              <a:gd name="connsiteX22" fmla="*/ 155575 w 622934"/>
              <a:gd name="connsiteY22" fmla="*/ 393191 h 588009"/>
              <a:gd name="connsiteX23" fmla="*/ 112649 w 622934"/>
              <a:gd name="connsiteY23" fmla="*/ 498982 h 588009"/>
              <a:gd name="connsiteX24" fmla="*/ 6350 w 622934"/>
              <a:gd name="connsiteY24" fmla="*/ 498982 h 588009"/>
              <a:gd name="connsiteX25" fmla="*/ 70865 w 622934"/>
              <a:gd name="connsiteY25" fmla="*/ 334517 h 588009"/>
              <a:gd name="connsiteX26" fmla="*/ 130555 w 622934"/>
              <a:gd name="connsiteY26" fmla="*/ 169417 h 588009"/>
              <a:gd name="connsiteX27" fmla="*/ 186435 w 622934"/>
              <a:gd name="connsiteY27" fmla="*/ 6350 h 58800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</a:cxnLst>
            <a:rect l="l" t="t" r="r" b="b"/>
            <a:pathLst>
              <a:path w="622934" h="588009">
                <a:moveTo>
                  <a:pt x="186435" y="6350"/>
                </a:moveTo>
                <a:lnTo>
                  <a:pt x="358140" y="18160"/>
                </a:lnTo>
                <a:lnTo>
                  <a:pt x="348234" y="212852"/>
                </a:lnTo>
                <a:cubicBezTo>
                  <a:pt x="354076" y="212852"/>
                  <a:pt x="372872" y="185546"/>
                  <a:pt x="404495" y="130809"/>
                </a:cubicBezTo>
                <a:cubicBezTo>
                  <a:pt x="433704" y="80517"/>
                  <a:pt x="452882" y="41909"/>
                  <a:pt x="462026" y="15113"/>
                </a:cubicBezTo>
                <a:lnTo>
                  <a:pt x="616584" y="17271"/>
                </a:lnTo>
                <a:cubicBezTo>
                  <a:pt x="616203" y="31877"/>
                  <a:pt x="613410" y="49021"/>
                  <a:pt x="608203" y="68706"/>
                </a:cubicBezTo>
                <a:cubicBezTo>
                  <a:pt x="602869" y="88391"/>
                  <a:pt x="596011" y="110489"/>
                  <a:pt x="587756" y="134873"/>
                </a:cubicBezTo>
                <a:cubicBezTo>
                  <a:pt x="580771" y="155447"/>
                  <a:pt x="569849" y="185546"/>
                  <a:pt x="554990" y="224916"/>
                </a:cubicBezTo>
                <a:cubicBezTo>
                  <a:pt x="540131" y="264414"/>
                  <a:pt x="530606" y="290703"/>
                  <a:pt x="526161" y="303783"/>
                </a:cubicBezTo>
                <a:cubicBezTo>
                  <a:pt x="501650" y="375665"/>
                  <a:pt x="485140" y="430656"/>
                  <a:pt x="476631" y="468756"/>
                </a:cubicBezTo>
                <a:cubicBezTo>
                  <a:pt x="468122" y="506729"/>
                  <a:pt x="462280" y="544448"/>
                  <a:pt x="459104" y="581659"/>
                </a:cubicBezTo>
                <a:lnTo>
                  <a:pt x="322707" y="574547"/>
                </a:lnTo>
                <a:cubicBezTo>
                  <a:pt x="364235" y="488060"/>
                  <a:pt x="391414" y="430656"/>
                  <a:pt x="403860" y="402335"/>
                </a:cubicBezTo>
                <a:cubicBezTo>
                  <a:pt x="416433" y="373888"/>
                  <a:pt x="427609" y="345566"/>
                  <a:pt x="437261" y="317245"/>
                </a:cubicBezTo>
                <a:cubicBezTo>
                  <a:pt x="456691" y="259968"/>
                  <a:pt x="473583" y="203327"/>
                  <a:pt x="487807" y="147192"/>
                </a:cubicBezTo>
                <a:lnTo>
                  <a:pt x="353186" y="371855"/>
                </a:lnTo>
                <a:lnTo>
                  <a:pt x="227838" y="370458"/>
                </a:lnTo>
                <a:lnTo>
                  <a:pt x="238633" y="100710"/>
                </a:lnTo>
                <a:lnTo>
                  <a:pt x="232283" y="119379"/>
                </a:lnTo>
                <a:cubicBezTo>
                  <a:pt x="222630" y="147827"/>
                  <a:pt x="213741" y="177672"/>
                  <a:pt x="205613" y="209041"/>
                </a:cubicBezTo>
                <a:cubicBezTo>
                  <a:pt x="197484" y="240538"/>
                  <a:pt x="188976" y="273684"/>
                  <a:pt x="179959" y="308609"/>
                </a:cubicBezTo>
                <a:cubicBezTo>
                  <a:pt x="170941" y="343534"/>
                  <a:pt x="162814" y="371855"/>
                  <a:pt x="155575" y="393191"/>
                </a:cubicBezTo>
                <a:cubicBezTo>
                  <a:pt x="144399" y="425957"/>
                  <a:pt x="130047" y="461264"/>
                  <a:pt x="112649" y="498982"/>
                </a:cubicBezTo>
                <a:lnTo>
                  <a:pt x="6350" y="498982"/>
                </a:lnTo>
                <a:cubicBezTo>
                  <a:pt x="27051" y="449198"/>
                  <a:pt x="48514" y="394334"/>
                  <a:pt x="70865" y="334517"/>
                </a:cubicBezTo>
                <a:cubicBezTo>
                  <a:pt x="93345" y="274827"/>
                  <a:pt x="113157" y="219709"/>
                  <a:pt x="130555" y="169417"/>
                </a:cubicBezTo>
                <a:cubicBezTo>
                  <a:pt x="147954" y="118998"/>
                  <a:pt x="166496" y="64642"/>
                  <a:pt x="18643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3"/>
          <p:cNvSpPr/>
          <p:nvPr/>
        </p:nvSpPr>
        <p:spPr>
          <a:xfrm>
            <a:off x="6178296" y="4230116"/>
            <a:ext cx="500380" cy="561339"/>
          </a:xfrm>
          <a:custGeom>
            <a:avLst/>
            <a:gdLst>
              <a:gd name="connsiteX0" fmla="*/ 186309 w 500380"/>
              <a:gd name="connsiteY0" fmla="*/ 6350 h 561339"/>
              <a:gd name="connsiteX1" fmla="*/ 296291 w 500380"/>
              <a:gd name="connsiteY1" fmla="*/ 6350 h 561339"/>
              <a:gd name="connsiteX2" fmla="*/ 222123 w 500380"/>
              <a:gd name="connsiteY2" fmla="*/ 222250 h 561339"/>
              <a:gd name="connsiteX3" fmla="*/ 290957 w 500380"/>
              <a:gd name="connsiteY3" fmla="*/ 185546 h 561339"/>
              <a:gd name="connsiteX4" fmla="*/ 337439 w 500380"/>
              <a:gd name="connsiteY4" fmla="*/ 112013 h 561339"/>
              <a:gd name="connsiteX5" fmla="*/ 355092 w 500380"/>
              <a:gd name="connsiteY5" fmla="*/ 24510 h 561339"/>
              <a:gd name="connsiteX6" fmla="*/ 494030 w 500380"/>
              <a:gd name="connsiteY6" fmla="*/ 48132 h 561339"/>
              <a:gd name="connsiteX7" fmla="*/ 391541 w 500380"/>
              <a:gd name="connsiteY7" fmla="*/ 177672 h 561339"/>
              <a:gd name="connsiteX8" fmla="*/ 267589 w 500380"/>
              <a:gd name="connsiteY8" fmla="*/ 268858 h 561339"/>
              <a:gd name="connsiteX9" fmla="*/ 309245 w 500380"/>
              <a:gd name="connsiteY9" fmla="*/ 350011 h 561339"/>
              <a:gd name="connsiteX10" fmla="*/ 330581 w 500380"/>
              <a:gd name="connsiteY10" fmla="*/ 440943 h 561339"/>
              <a:gd name="connsiteX11" fmla="*/ 321564 w 500380"/>
              <a:gd name="connsiteY11" fmla="*/ 554989 h 561339"/>
              <a:gd name="connsiteX12" fmla="*/ 190754 w 500380"/>
              <a:gd name="connsiteY12" fmla="*/ 537337 h 561339"/>
              <a:gd name="connsiteX13" fmla="*/ 226822 w 500380"/>
              <a:gd name="connsiteY13" fmla="*/ 403732 h 561339"/>
              <a:gd name="connsiteX14" fmla="*/ 190119 w 500380"/>
              <a:gd name="connsiteY14" fmla="*/ 328167 h 561339"/>
              <a:gd name="connsiteX15" fmla="*/ 133858 w 500380"/>
              <a:gd name="connsiteY15" fmla="*/ 546862 h 561339"/>
              <a:gd name="connsiteX16" fmla="*/ 6350 w 500380"/>
              <a:gd name="connsiteY16" fmla="*/ 546862 h 561339"/>
              <a:gd name="connsiteX17" fmla="*/ 67817 w 500380"/>
              <a:gd name="connsiteY17" fmla="*/ 402970 h 561339"/>
              <a:gd name="connsiteX18" fmla="*/ 115062 w 500380"/>
              <a:gd name="connsiteY18" fmla="*/ 278891 h 561339"/>
              <a:gd name="connsiteX19" fmla="*/ 150748 w 500380"/>
              <a:gd name="connsiteY19" fmla="*/ 159384 h 561339"/>
              <a:gd name="connsiteX20" fmla="*/ 186309 w 500380"/>
              <a:gd name="connsiteY20" fmla="*/ 6350 h 56133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500380" h="561339">
                <a:moveTo>
                  <a:pt x="186309" y="6350"/>
                </a:moveTo>
                <a:lnTo>
                  <a:pt x="296291" y="6350"/>
                </a:lnTo>
                <a:lnTo>
                  <a:pt x="222123" y="222250"/>
                </a:lnTo>
                <a:cubicBezTo>
                  <a:pt x="247269" y="216534"/>
                  <a:pt x="270256" y="204215"/>
                  <a:pt x="290957" y="185546"/>
                </a:cubicBezTo>
                <a:cubicBezTo>
                  <a:pt x="311658" y="166751"/>
                  <a:pt x="327152" y="142239"/>
                  <a:pt x="337439" y="112013"/>
                </a:cubicBezTo>
                <a:cubicBezTo>
                  <a:pt x="346710" y="84835"/>
                  <a:pt x="352679" y="55626"/>
                  <a:pt x="355092" y="24510"/>
                </a:cubicBezTo>
                <a:lnTo>
                  <a:pt x="494030" y="48132"/>
                </a:lnTo>
                <a:cubicBezTo>
                  <a:pt x="457835" y="102107"/>
                  <a:pt x="423671" y="145288"/>
                  <a:pt x="391541" y="177672"/>
                </a:cubicBezTo>
                <a:cubicBezTo>
                  <a:pt x="349504" y="220471"/>
                  <a:pt x="308102" y="250824"/>
                  <a:pt x="267589" y="268858"/>
                </a:cubicBezTo>
                <a:cubicBezTo>
                  <a:pt x="286639" y="300101"/>
                  <a:pt x="300482" y="327278"/>
                  <a:pt x="309245" y="350011"/>
                </a:cubicBezTo>
                <a:cubicBezTo>
                  <a:pt x="320675" y="380491"/>
                  <a:pt x="327787" y="410717"/>
                  <a:pt x="330581" y="440943"/>
                </a:cubicBezTo>
                <a:cubicBezTo>
                  <a:pt x="333248" y="471169"/>
                  <a:pt x="330327" y="509142"/>
                  <a:pt x="321564" y="554989"/>
                </a:cubicBezTo>
                <a:lnTo>
                  <a:pt x="190754" y="537337"/>
                </a:lnTo>
                <a:cubicBezTo>
                  <a:pt x="211836" y="475233"/>
                  <a:pt x="223901" y="430783"/>
                  <a:pt x="226822" y="403732"/>
                </a:cubicBezTo>
                <a:cubicBezTo>
                  <a:pt x="232283" y="353313"/>
                  <a:pt x="219964" y="328167"/>
                  <a:pt x="190119" y="328167"/>
                </a:cubicBezTo>
                <a:lnTo>
                  <a:pt x="133858" y="546862"/>
                </a:lnTo>
                <a:lnTo>
                  <a:pt x="6350" y="546862"/>
                </a:lnTo>
                <a:cubicBezTo>
                  <a:pt x="29210" y="494410"/>
                  <a:pt x="49657" y="446531"/>
                  <a:pt x="67817" y="402970"/>
                </a:cubicBezTo>
                <a:cubicBezTo>
                  <a:pt x="85979" y="359536"/>
                  <a:pt x="101727" y="318134"/>
                  <a:pt x="115062" y="278891"/>
                </a:cubicBezTo>
                <a:cubicBezTo>
                  <a:pt x="129540" y="236346"/>
                  <a:pt x="141478" y="196468"/>
                  <a:pt x="150748" y="159384"/>
                </a:cubicBezTo>
                <a:cubicBezTo>
                  <a:pt x="160020" y="122301"/>
                  <a:pt x="171831" y="71373"/>
                  <a:pt x="18630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Freeform 3"/>
          <p:cNvSpPr/>
          <p:nvPr/>
        </p:nvSpPr>
        <p:spPr>
          <a:xfrm>
            <a:off x="4149471" y="4228719"/>
            <a:ext cx="426517" cy="565403"/>
          </a:xfrm>
          <a:custGeom>
            <a:avLst/>
            <a:gdLst>
              <a:gd name="connsiteX0" fmla="*/ 195071 w 426517"/>
              <a:gd name="connsiteY0" fmla="*/ 6350 h 565403"/>
              <a:gd name="connsiteX1" fmla="*/ 379983 w 426517"/>
              <a:gd name="connsiteY1" fmla="*/ 68325 h 565403"/>
              <a:gd name="connsiteX2" fmla="*/ 407161 w 426517"/>
              <a:gd name="connsiteY2" fmla="*/ 251460 h 565403"/>
              <a:gd name="connsiteX3" fmla="*/ 340613 w 426517"/>
              <a:gd name="connsiteY3" fmla="*/ 400685 h 565403"/>
              <a:gd name="connsiteX4" fmla="*/ 223392 w 426517"/>
              <a:gd name="connsiteY4" fmla="*/ 516001 h 565403"/>
              <a:gd name="connsiteX5" fmla="*/ 76327 w 426517"/>
              <a:gd name="connsiteY5" fmla="*/ 559053 h 565403"/>
              <a:gd name="connsiteX6" fmla="*/ 41147 w 426517"/>
              <a:gd name="connsiteY6" fmla="*/ 557784 h 565403"/>
              <a:gd name="connsiteX7" fmla="*/ 6350 w 426517"/>
              <a:gd name="connsiteY7" fmla="*/ 550798 h 565403"/>
              <a:gd name="connsiteX8" fmla="*/ 195071 w 426517"/>
              <a:gd name="connsiteY8" fmla="*/ 6350 h 56540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426517" h="565403">
                <a:moveTo>
                  <a:pt x="195071" y="6350"/>
                </a:moveTo>
                <a:cubicBezTo>
                  <a:pt x="278257" y="6350"/>
                  <a:pt x="339851" y="27051"/>
                  <a:pt x="379983" y="68325"/>
                </a:cubicBezTo>
                <a:cubicBezTo>
                  <a:pt x="424179" y="113664"/>
                  <a:pt x="433323" y="174751"/>
                  <a:pt x="407161" y="251460"/>
                </a:cubicBezTo>
                <a:cubicBezTo>
                  <a:pt x="386841" y="311023"/>
                  <a:pt x="364743" y="360807"/>
                  <a:pt x="340613" y="400685"/>
                </a:cubicBezTo>
                <a:cubicBezTo>
                  <a:pt x="310769" y="450088"/>
                  <a:pt x="271779" y="488569"/>
                  <a:pt x="223392" y="516001"/>
                </a:cubicBezTo>
                <a:cubicBezTo>
                  <a:pt x="185673" y="544702"/>
                  <a:pt x="136651" y="559053"/>
                  <a:pt x="76327" y="559053"/>
                </a:cubicBezTo>
                <a:cubicBezTo>
                  <a:pt x="63246" y="559053"/>
                  <a:pt x="51561" y="558673"/>
                  <a:pt x="41147" y="557784"/>
                </a:cubicBezTo>
                <a:cubicBezTo>
                  <a:pt x="30860" y="556767"/>
                  <a:pt x="19177" y="554482"/>
                  <a:pt x="6350" y="550798"/>
                </a:cubicBezTo>
                <a:lnTo>
                  <a:pt x="195071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"/>
          <p:cNvSpPr/>
          <p:nvPr/>
        </p:nvSpPr>
        <p:spPr>
          <a:xfrm>
            <a:off x="2539873" y="4220464"/>
            <a:ext cx="666496" cy="571626"/>
          </a:xfrm>
          <a:custGeom>
            <a:avLst/>
            <a:gdLst>
              <a:gd name="connsiteX0" fmla="*/ 498729 w 666496"/>
              <a:gd name="connsiteY0" fmla="*/ 6350 h 571626"/>
              <a:gd name="connsiteX1" fmla="*/ 464566 w 666496"/>
              <a:gd name="connsiteY1" fmla="*/ 75691 h 571626"/>
              <a:gd name="connsiteX2" fmla="*/ 544830 w 666496"/>
              <a:gd name="connsiteY2" fmla="*/ 75691 h 571626"/>
              <a:gd name="connsiteX3" fmla="*/ 542163 w 666496"/>
              <a:gd name="connsiteY3" fmla="*/ 84835 h 571626"/>
              <a:gd name="connsiteX4" fmla="*/ 544957 w 666496"/>
              <a:gd name="connsiteY4" fmla="*/ 83311 h 571626"/>
              <a:gd name="connsiteX5" fmla="*/ 591566 w 666496"/>
              <a:gd name="connsiteY5" fmla="*/ 75691 h 571626"/>
              <a:gd name="connsiteX6" fmla="*/ 660146 w 666496"/>
              <a:gd name="connsiteY6" fmla="*/ 119888 h 571626"/>
              <a:gd name="connsiteX7" fmla="*/ 633603 w 666496"/>
              <a:gd name="connsiteY7" fmla="*/ 229234 h 571626"/>
              <a:gd name="connsiteX8" fmla="*/ 559181 w 666496"/>
              <a:gd name="connsiteY8" fmla="*/ 237490 h 571626"/>
              <a:gd name="connsiteX9" fmla="*/ 574675 w 666496"/>
              <a:gd name="connsiteY9" fmla="*/ 170560 h 571626"/>
              <a:gd name="connsiteX10" fmla="*/ 572008 w 666496"/>
              <a:gd name="connsiteY10" fmla="*/ 124967 h 571626"/>
              <a:gd name="connsiteX11" fmla="*/ 540258 w 666496"/>
              <a:gd name="connsiteY11" fmla="*/ 140842 h 571626"/>
              <a:gd name="connsiteX12" fmla="*/ 507873 w 666496"/>
              <a:gd name="connsiteY12" fmla="*/ 215772 h 571626"/>
              <a:gd name="connsiteX13" fmla="*/ 464693 w 666496"/>
              <a:gd name="connsiteY13" fmla="*/ 336295 h 571626"/>
              <a:gd name="connsiteX14" fmla="*/ 437642 w 666496"/>
              <a:gd name="connsiteY14" fmla="*/ 424306 h 571626"/>
              <a:gd name="connsiteX15" fmla="*/ 404114 w 666496"/>
              <a:gd name="connsiteY15" fmla="*/ 561720 h 571626"/>
              <a:gd name="connsiteX16" fmla="*/ 297688 w 666496"/>
              <a:gd name="connsiteY16" fmla="*/ 565276 h 571626"/>
              <a:gd name="connsiteX17" fmla="*/ 364998 w 666496"/>
              <a:gd name="connsiteY17" fmla="*/ 387095 h 571626"/>
              <a:gd name="connsiteX18" fmla="*/ 403352 w 666496"/>
              <a:gd name="connsiteY18" fmla="*/ 284479 h 571626"/>
              <a:gd name="connsiteX19" fmla="*/ 439420 w 666496"/>
              <a:gd name="connsiteY19" fmla="*/ 158369 h 571626"/>
              <a:gd name="connsiteX20" fmla="*/ 461391 w 666496"/>
              <a:gd name="connsiteY20" fmla="*/ 84454 h 571626"/>
              <a:gd name="connsiteX21" fmla="*/ 463677 w 666496"/>
              <a:gd name="connsiteY21" fmla="*/ 77342 h 571626"/>
              <a:gd name="connsiteX22" fmla="*/ 458216 w 666496"/>
              <a:gd name="connsiteY22" fmla="*/ 88519 h 571626"/>
              <a:gd name="connsiteX23" fmla="*/ 398907 w 666496"/>
              <a:gd name="connsiteY23" fmla="*/ 83184 h 571626"/>
              <a:gd name="connsiteX24" fmla="*/ 359537 w 666496"/>
              <a:gd name="connsiteY24" fmla="*/ 81153 h 571626"/>
              <a:gd name="connsiteX25" fmla="*/ 307848 w 666496"/>
              <a:gd name="connsiteY25" fmla="*/ 87503 h 571626"/>
              <a:gd name="connsiteX26" fmla="*/ 250825 w 666496"/>
              <a:gd name="connsiteY26" fmla="*/ 98170 h 571626"/>
              <a:gd name="connsiteX27" fmla="*/ 192786 w 666496"/>
              <a:gd name="connsiteY27" fmla="*/ 225170 h 571626"/>
              <a:gd name="connsiteX28" fmla="*/ 317500 w 666496"/>
              <a:gd name="connsiteY28" fmla="*/ 228600 h 571626"/>
              <a:gd name="connsiteX29" fmla="*/ 264668 w 666496"/>
              <a:gd name="connsiteY29" fmla="*/ 322453 h 571626"/>
              <a:gd name="connsiteX30" fmla="*/ 172466 w 666496"/>
              <a:gd name="connsiteY30" fmla="*/ 327786 h 571626"/>
              <a:gd name="connsiteX31" fmla="*/ 156718 w 666496"/>
              <a:gd name="connsiteY31" fmla="*/ 370713 h 571626"/>
              <a:gd name="connsiteX32" fmla="*/ 129286 w 666496"/>
              <a:gd name="connsiteY32" fmla="*/ 500888 h 571626"/>
              <a:gd name="connsiteX33" fmla="*/ 6350 w 666496"/>
              <a:gd name="connsiteY33" fmla="*/ 512444 h 571626"/>
              <a:gd name="connsiteX34" fmla="*/ 42799 w 666496"/>
              <a:gd name="connsiteY34" fmla="*/ 411226 h 571626"/>
              <a:gd name="connsiteX35" fmla="*/ 102870 w 666496"/>
              <a:gd name="connsiteY35" fmla="*/ 252729 h 571626"/>
              <a:gd name="connsiteX36" fmla="*/ 170814 w 666496"/>
              <a:gd name="connsiteY36" fmla="*/ 11303 h 571626"/>
              <a:gd name="connsiteX37" fmla="*/ 498729 w 666496"/>
              <a:gd name="connsiteY37" fmla="*/ 6350 h 57162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</a:cxnLst>
            <a:rect l="l" t="t" r="r" b="b"/>
            <a:pathLst>
              <a:path w="666496" h="571626">
                <a:moveTo>
                  <a:pt x="498729" y="6350"/>
                </a:moveTo>
                <a:lnTo>
                  <a:pt x="464566" y="75691"/>
                </a:lnTo>
                <a:lnTo>
                  <a:pt x="544830" y="75691"/>
                </a:lnTo>
                <a:lnTo>
                  <a:pt x="542163" y="84835"/>
                </a:lnTo>
                <a:lnTo>
                  <a:pt x="544957" y="83311"/>
                </a:lnTo>
                <a:cubicBezTo>
                  <a:pt x="556895" y="78231"/>
                  <a:pt x="572389" y="75691"/>
                  <a:pt x="591566" y="75691"/>
                </a:cubicBezTo>
                <a:cubicBezTo>
                  <a:pt x="636016" y="75691"/>
                  <a:pt x="658876" y="90423"/>
                  <a:pt x="660146" y="119888"/>
                </a:cubicBezTo>
                <a:cubicBezTo>
                  <a:pt x="661162" y="137921"/>
                  <a:pt x="652272" y="174370"/>
                  <a:pt x="633603" y="229234"/>
                </a:cubicBezTo>
                <a:lnTo>
                  <a:pt x="559181" y="237490"/>
                </a:lnTo>
                <a:cubicBezTo>
                  <a:pt x="568452" y="199770"/>
                  <a:pt x="573659" y="177545"/>
                  <a:pt x="574675" y="170560"/>
                </a:cubicBezTo>
                <a:cubicBezTo>
                  <a:pt x="579374" y="140207"/>
                  <a:pt x="578612" y="124967"/>
                  <a:pt x="572008" y="124967"/>
                </a:cubicBezTo>
                <a:cubicBezTo>
                  <a:pt x="560324" y="124967"/>
                  <a:pt x="549783" y="130302"/>
                  <a:pt x="540258" y="140842"/>
                </a:cubicBezTo>
                <a:cubicBezTo>
                  <a:pt x="535432" y="146050"/>
                  <a:pt x="524637" y="170941"/>
                  <a:pt x="507873" y="215772"/>
                </a:cubicBezTo>
                <a:cubicBezTo>
                  <a:pt x="491236" y="260603"/>
                  <a:pt x="476758" y="300735"/>
                  <a:pt x="464693" y="336295"/>
                </a:cubicBezTo>
                <a:cubicBezTo>
                  <a:pt x="455168" y="364108"/>
                  <a:pt x="446151" y="393445"/>
                  <a:pt x="437642" y="424306"/>
                </a:cubicBezTo>
                <a:cubicBezTo>
                  <a:pt x="429133" y="455167"/>
                  <a:pt x="417957" y="500888"/>
                  <a:pt x="404114" y="561720"/>
                </a:cubicBezTo>
                <a:lnTo>
                  <a:pt x="297688" y="565276"/>
                </a:lnTo>
                <a:cubicBezTo>
                  <a:pt x="308483" y="533653"/>
                  <a:pt x="330835" y="474217"/>
                  <a:pt x="364998" y="387095"/>
                </a:cubicBezTo>
                <a:cubicBezTo>
                  <a:pt x="382016" y="343661"/>
                  <a:pt x="394843" y="309498"/>
                  <a:pt x="403352" y="284479"/>
                </a:cubicBezTo>
                <a:cubicBezTo>
                  <a:pt x="410083" y="264667"/>
                  <a:pt x="422148" y="222630"/>
                  <a:pt x="439420" y="158369"/>
                </a:cubicBezTo>
                <a:cubicBezTo>
                  <a:pt x="447167" y="130047"/>
                  <a:pt x="454406" y="105409"/>
                  <a:pt x="461391" y="84454"/>
                </a:cubicBezTo>
                <a:lnTo>
                  <a:pt x="463677" y="77342"/>
                </a:lnTo>
                <a:lnTo>
                  <a:pt x="458216" y="88519"/>
                </a:lnTo>
                <a:cubicBezTo>
                  <a:pt x="433324" y="86232"/>
                  <a:pt x="413512" y="84454"/>
                  <a:pt x="398907" y="83184"/>
                </a:cubicBezTo>
                <a:cubicBezTo>
                  <a:pt x="384302" y="81788"/>
                  <a:pt x="371221" y="81153"/>
                  <a:pt x="359537" y="81153"/>
                </a:cubicBezTo>
                <a:cubicBezTo>
                  <a:pt x="346964" y="81153"/>
                  <a:pt x="329819" y="83184"/>
                  <a:pt x="307848" y="87503"/>
                </a:cubicBezTo>
                <a:cubicBezTo>
                  <a:pt x="286004" y="91694"/>
                  <a:pt x="266954" y="95250"/>
                  <a:pt x="250825" y="98170"/>
                </a:cubicBezTo>
                <a:lnTo>
                  <a:pt x="192786" y="225170"/>
                </a:lnTo>
                <a:lnTo>
                  <a:pt x="317500" y="228600"/>
                </a:lnTo>
                <a:lnTo>
                  <a:pt x="264668" y="322453"/>
                </a:lnTo>
                <a:lnTo>
                  <a:pt x="172466" y="327786"/>
                </a:lnTo>
                <a:lnTo>
                  <a:pt x="156718" y="370713"/>
                </a:lnTo>
                <a:cubicBezTo>
                  <a:pt x="141732" y="414908"/>
                  <a:pt x="132588" y="458342"/>
                  <a:pt x="129286" y="500888"/>
                </a:cubicBezTo>
                <a:lnTo>
                  <a:pt x="6350" y="512444"/>
                </a:lnTo>
                <a:cubicBezTo>
                  <a:pt x="18542" y="476376"/>
                  <a:pt x="30733" y="442721"/>
                  <a:pt x="42799" y="411226"/>
                </a:cubicBezTo>
                <a:cubicBezTo>
                  <a:pt x="79121" y="316610"/>
                  <a:pt x="99060" y="263779"/>
                  <a:pt x="102870" y="252729"/>
                </a:cubicBezTo>
                <a:cubicBezTo>
                  <a:pt x="129540" y="174370"/>
                  <a:pt x="152146" y="93853"/>
                  <a:pt x="170814" y="11303"/>
                </a:cubicBezTo>
                <a:lnTo>
                  <a:pt x="498729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Freeform 3"/>
          <p:cNvSpPr/>
          <p:nvPr/>
        </p:nvSpPr>
        <p:spPr>
          <a:xfrm>
            <a:off x="5491353" y="4210939"/>
            <a:ext cx="375666" cy="648334"/>
          </a:xfrm>
          <a:custGeom>
            <a:avLst/>
            <a:gdLst>
              <a:gd name="connsiteX0" fmla="*/ 212217 w 375666"/>
              <a:gd name="connsiteY0" fmla="*/ 6350 h 648334"/>
              <a:gd name="connsiteX1" fmla="*/ 369316 w 375666"/>
              <a:gd name="connsiteY1" fmla="*/ 6350 h 648334"/>
              <a:gd name="connsiteX2" fmla="*/ 271272 w 375666"/>
              <a:gd name="connsiteY2" fmla="*/ 193420 h 648334"/>
              <a:gd name="connsiteX3" fmla="*/ 183134 w 375666"/>
              <a:gd name="connsiteY3" fmla="*/ 378078 h 648334"/>
              <a:gd name="connsiteX4" fmla="*/ 115442 w 375666"/>
              <a:gd name="connsiteY4" fmla="*/ 548894 h 648334"/>
              <a:gd name="connsiteX5" fmla="*/ 366014 w 375666"/>
              <a:gd name="connsiteY5" fmla="*/ 501777 h 648334"/>
              <a:gd name="connsiteX6" fmla="*/ 347472 w 375666"/>
              <a:gd name="connsiteY6" fmla="*/ 641984 h 648334"/>
              <a:gd name="connsiteX7" fmla="*/ 6350 w 375666"/>
              <a:gd name="connsiteY7" fmla="*/ 625601 h 648334"/>
              <a:gd name="connsiteX8" fmla="*/ 47117 w 375666"/>
              <a:gd name="connsiteY8" fmla="*/ 511809 h 648334"/>
              <a:gd name="connsiteX9" fmla="*/ 114300 w 375666"/>
              <a:gd name="connsiteY9" fmla="*/ 332231 h 648334"/>
              <a:gd name="connsiteX10" fmla="*/ 173355 w 375666"/>
              <a:gd name="connsiteY10" fmla="*/ 132715 h 648334"/>
              <a:gd name="connsiteX11" fmla="*/ 212217 w 375666"/>
              <a:gd name="connsiteY11" fmla="*/ 6350 h 64833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</a:cxnLst>
            <a:rect l="l" t="t" r="r" b="b"/>
            <a:pathLst>
              <a:path w="375666" h="648334">
                <a:moveTo>
                  <a:pt x="212217" y="6350"/>
                </a:moveTo>
                <a:lnTo>
                  <a:pt x="369316" y="6350"/>
                </a:lnTo>
                <a:cubicBezTo>
                  <a:pt x="328803" y="81915"/>
                  <a:pt x="296164" y="144271"/>
                  <a:pt x="271272" y="193420"/>
                </a:cubicBezTo>
                <a:cubicBezTo>
                  <a:pt x="240030" y="254507"/>
                  <a:pt x="210692" y="315976"/>
                  <a:pt x="183134" y="378078"/>
                </a:cubicBezTo>
                <a:cubicBezTo>
                  <a:pt x="155575" y="440181"/>
                  <a:pt x="132969" y="497204"/>
                  <a:pt x="115442" y="548894"/>
                </a:cubicBezTo>
                <a:lnTo>
                  <a:pt x="366014" y="501777"/>
                </a:lnTo>
                <a:lnTo>
                  <a:pt x="347472" y="641984"/>
                </a:lnTo>
                <a:lnTo>
                  <a:pt x="6350" y="625601"/>
                </a:lnTo>
                <a:cubicBezTo>
                  <a:pt x="19939" y="585596"/>
                  <a:pt x="33528" y="547751"/>
                  <a:pt x="47117" y="511809"/>
                </a:cubicBezTo>
                <a:cubicBezTo>
                  <a:pt x="87757" y="403986"/>
                  <a:pt x="110236" y="344169"/>
                  <a:pt x="114300" y="332231"/>
                </a:cubicBezTo>
                <a:cubicBezTo>
                  <a:pt x="123317" y="305561"/>
                  <a:pt x="143002" y="239140"/>
                  <a:pt x="173355" y="132715"/>
                </a:cubicBezTo>
                <a:cubicBezTo>
                  <a:pt x="187325" y="83819"/>
                  <a:pt x="200279" y="41655"/>
                  <a:pt x="21221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Freeform 3"/>
          <p:cNvSpPr/>
          <p:nvPr/>
        </p:nvSpPr>
        <p:spPr>
          <a:xfrm>
            <a:off x="6980174" y="4208780"/>
            <a:ext cx="368141" cy="460883"/>
          </a:xfrm>
          <a:custGeom>
            <a:avLst/>
            <a:gdLst>
              <a:gd name="connsiteX0" fmla="*/ 230123 w 368141"/>
              <a:gd name="connsiteY0" fmla="*/ 6350 h 460883"/>
              <a:gd name="connsiteX1" fmla="*/ 353441 w 368141"/>
              <a:gd name="connsiteY1" fmla="*/ 87122 h 460883"/>
              <a:gd name="connsiteX2" fmla="*/ 341757 w 368141"/>
              <a:gd name="connsiteY2" fmla="*/ 257302 h 460883"/>
              <a:gd name="connsiteX3" fmla="*/ 316738 w 368141"/>
              <a:gd name="connsiteY3" fmla="*/ 305053 h 460883"/>
              <a:gd name="connsiteX4" fmla="*/ 259588 w 368141"/>
              <a:gd name="connsiteY4" fmla="*/ 336169 h 460883"/>
              <a:gd name="connsiteX5" fmla="*/ 209422 w 368141"/>
              <a:gd name="connsiteY5" fmla="*/ 331978 h 460883"/>
              <a:gd name="connsiteX6" fmla="*/ 139192 w 368141"/>
              <a:gd name="connsiteY6" fmla="*/ 316610 h 460883"/>
              <a:gd name="connsiteX7" fmla="*/ 125349 w 368141"/>
              <a:gd name="connsiteY7" fmla="*/ 351282 h 460883"/>
              <a:gd name="connsiteX8" fmla="*/ 108330 w 368141"/>
              <a:gd name="connsiteY8" fmla="*/ 395224 h 460883"/>
              <a:gd name="connsiteX9" fmla="*/ 102489 w 368141"/>
              <a:gd name="connsiteY9" fmla="*/ 454533 h 460883"/>
              <a:gd name="connsiteX10" fmla="*/ 6350 w 368141"/>
              <a:gd name="connsiteY10" fmla="*/ 453771 h 460883"/>
              <a:gd name="connsiteX11" fmla="*/ 36576 w 368141"/>
              <a:gd name="connsiteY11" fmla="*/ 396621 h 460883"/>
              <a:gd name="connsiteX12" fmla="*/ 57277 w 368141"/>
              <a:gd name="connsiteY12" fmla="*/ 347472 h 460883"/>
              <a:gd name="connsiteX13" fmla="*/ 66547 w 368141"/>
              <a:gd name="connsiteY13" fmla="*/ 301371 h 460883"/>
              <a:gd name="connsiteX14" fmla="*/ 81407 w 368141"/>
              <a:gd name="connsiteY14" fmla="*/ 214122 h 460883"/>
              <a:gd name="connsiteX15" fmla="*/ 253619 w 368141"/>
              <a:gd name="connsiteY15" fmla="*/ 214122 h 460883"/>
              <a:gd name="connsiteX16" fmla="*/ 275335 w 368141"/>
              <a:gd name="connsiteY16" fmla="*/ 109601 h 460883"/>
              <a:gd name="connsiteX17" fmla="*/ 221615 w 368141"/>
              <a:gd name="connsiteY17" fmla="*/ 47498 h 460883"/>
              <a:gd name="connsiteX18" fmla="*/ 146430 w 368141"/>
              <a:gd name="connsiteY18" fmla="*/ 89535 h 460883"/>
              <a:gd name="connsiteX19" fmla="*/ 104013 w 368141"/>
              <a:gd name="connsiteY19" fmla="*/ 184150 h 460883"/>
              <a:gd name="connsiteX20" fmla="*/ 17272 w 368141"/>
              <a:gd name="connsiteY20" fmla="*/ 176784 h 460883"/>
              <a:gd name="connsiteX21" fmla="*/ 101472 w 368141"/>
              <a:gd name="connsiteY21" fmla="*/ 54483 h 460883"/>
              <a:gd name="connsiteX22" fmla="*/ 230123 w 368141"/>
              <a:gd name="connsiteY22" fmla="*/ 6350 h 46088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68141" h="460883">
                <a:moveTo>
                  <a:pt x="230123" y="6350"/>
                </a:moveTo>
                <a:cubicBezTo>
                  <a:pt x="294893" y="6350"/>
                  <a:pt x="336042" y="33274"/>
                  <a:pt x="353441" y="87122"/>
                </a:cubicBezTo>
                <a:cubicBezTo>
                  <a:pt x="368427" y="133603"/>
                  <a:pt x="364617" y="190373"/>
                  <a:pt x="341757" y="257302"/>
                </a:cubicBezTo>
                <a:cubicBezTo>
                  <a:pt x="334391" y="279019"/>
                  <a:pt x="326009" y="294894"/>
                  <a:pt x="316738" y="305053"/>
                </a:cubicBezTo>
                <a:cubicBezTo>
                  <a:pt x="299847" y="325754"/>
                  <a:pt x="280797" y="336169"/>
                  <a:pt x="259588" y="336169"/>
                </a:cubicBezTo>
                <a:cubicBezTo>
                  <a:pt x="244475" y="336169"/>
                  <a:pt x="227838" y="334772"/>
                  <a:pt x="209422" y="331978"/>
                </a:cubicBezTo>
                <a:cubicBezTo>
                  <a:pt x="205613" y="331597"/>
                  <a:pt x="182245" y="326516"/>
                  <a:pt x="139192" y="316610"/>
                </a:cubicBezTo>
                <a:cubicBezTo>
                  <a:pt x="137668" y="320928"/>
                  <a:pt x="133095" y="332486"/>
                  <a:pt x="125349" y="351282"/>
                </a:cubicBezTo>
                <a:cubicBezTo>
                  <a:pt x="117475" y="370078"/>
                  <a:pt x="111887" y="384810"/>
                  <a:pt x="108330" y="395224"/>
                </a:cubicBezTo>
                <a:cubicBezTo>
                  <a:pt x="102107" y="413258"/>
                  <a:pt x="100203" y="432942"/>
                  <a:pt x="102489" y="454533"/>
                </a:cubicBezTo>
                <a:lnTo>
                  <a:pt x="6350" y="453771"/>
                </a:lnTo>
                <a:cubicBezTo>
                  <a:pt x="18160" y="432053"/>
                  <a:pt x="28320" y="413003"/>
                  <a:pt x="36576" y="396621"/>
                </a:cubicBezTo>
                <a:cubicBezTo>
                  <a:pt x="44830" y="380238"/>
                  <a:pt x="51689" y="363854"/>
                  <a:pt x="57277" y="347472"/>
                </a:cubicBezTo>
                <a:cubicBezTo>
                  <a:pt x="61468" y="335279"/>
                  <a:pt x="64516" y="319786"/>
                  <a:pt x="66547" y="301371"/>
                </a:cubicBezTo>
                <a:cubicBezTo>
                  <a:pt x="70866" y="259714"/>
                  <a:pt x="75819" y="230632"/>
                  <a:pt x="81407" y="214122"/>
                </a:cubicBezTo>
                <a:lnTo>
                  <a:pt x="253619" y="214122"/>
                </a:lnTo>
                <a:cubicBezTo>
                  <a:pt x="268097" y="171577"/>
                  <a:pt x="275335" y="136778"/>
                  <a:pt x="275335" y="109601"/>
                </a:cubicBezTo>
                <a:cubicBezTo>
                  <a:pt x="275209" y="68199"/>
                  <a:pt x="257302" y="47498"/>
                  <a:pt x="221615" y="47498"/>
                </a:cubicBezTo>
                <a:cubicBezTo>
                  <a:pt x="191516" y="47498"/>
                  <a:pt x="166497" y="61595"/>
                  <a:pt x="146430" y="89535"/>
                </a:cubicBezTo>
                <a:cubicBezTo>
                  <a:pt x="133350" y="107950"/>
                  <a:pt x="119253" y="139446"/>
                  <a:pt x="104013" y="184150"/>
                </a:cubicBezTo>
                <a:lnTo>
                  <a:pt x="17272" y="176784"/>
                </a:lnTo>
                <a:cubicBezTo>
                  <a:pt x="34163" y="127253"/>
                  <a:pt x="62230" y="86487"/>
                  <a:pt x="101472" y="54483"/>
                </a:cubicBezTo>
                <a:cubicBezTo>
                  <a:pt x="140589" y="22478"/>
                  <a:pt x="183515" y="6350"/>
                  <a:pt x="230123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Freeform 3"/>
          <p:cNvSpPr/>
          <p:nvPr/>
        </p:nvSpPr>
        <p:spPr>
          <a:xfrm>
            <a:off x="4852971" y="4208780"/>
            <a:ext cx="306276" cy="512699"/>
          </a:xfrm>
          <a:custGeom>
            <a:avLst/>
            <a:gdLst>
              <a:gd name="connsiteX0" fmla="*/ 157051 w 306276"/>
              <a:gd name="connsiteY0" fmla="*/ 6350 h 512699"/>
              <a:gd name="connsiteX1" fmla="*/ 239220 w 306276"/>
              <a:gd name="connsiteY1" fmla="*/ 6350 h 512699"/>
              <a:gd name="connsiteX2" fmla="*/ 205692 w 306276"/>
              <a:gd name="connsiteY2" fmla="*/ 88646 h 512699"/>
              <a:gd name="connsiteX3" fmla="*/ 299926 w 306276"/>
              <a:gd name="connsiteY3" fmla="*/ 88646 h 512699"/>
              <a:gd name="connsiteX4" fmla="*/ 269319 w 306276"/>
              <a:gd name="connsiteY4" fmla="*/ 178562 h 512699"/>
              <a:gd name="connsiteX5" fmla="*/ 171402 w 306276"/>
              <a:gd name="connsiteY5" fmla="*/ 173736 h 512699"/>
              <a:gd name="connsiteX6" fmla="*/ 109172 w 306276"/>
              <a:gd name="connsiteY6" fmla="*/ 374141 h 512699"/>
              <a:gd name="connsiteX7" fmla="*/ 95583 w 306276"/>
              <a:gd name="connsiteY7" fmla="*/ 424179 h 512699"/>
              <a:gd name="connsiteX8" fmla="*/ 93932 w 306276"/>
              <a:gd name="connsiteY8" fmla="*/ 440816 h 512699"/>
              <a:gd name="connsiteX9" fmla="*/ 123904 w 306276"/>
              <a:gd name="connsiteY9" fmla="*/ 400050 h 512699"/>
              <a:gd name="connsiteX10" fmla="*/ 156416 w 306276"/>
              <a:gd name="connsiteY10" fmla="*/ 331089 h 512699"/>
              <a:gd name="connsiteX11" fmla="*/ 239093 w 306276"/>
              <a:gd name="connsiteY11" fmla="*/ 358775 h 512699"/>
              <a:gd name="connsiteX12" fmla="*/ 136350 w 306276"/>
              <a:gd name="connsiteY12" fmla="*/ 477392 h 512699"/>
              <a:gd name="connsiteX13" fmla="*/ 66881 w 306276"/>
              <a:gd name="connsiteY13" fmla="*/ 506349 h 512699"/>
              <a:gd name="connsiteX14" fmla="*/ 18113 w 306276"/>
              <a:gd name="connsiteY14" fmla="*/ 491490 h 512699"/>
              <a:gd name="connsiteX15" fmla="*/ 9350 w 306276"/>
              <a:gd name="connsiteY15" fmla="*/ 448310 h 512699"/>
              <a:gd name="connsiteX16" fmla="*/ 104092 w 306276"/>
              <a:gd name="connsiteY16" fmla="*/ 169672 h 512699"/>
              <a:gd name="connsiteX17" fmla="*/ 45545 w 306276"/>
              <a:gd name="connsiteY17" fmla="*/ 171703 h 512699"/>
              <a:gd name="connsiteX18" fmla="*/ 77422 w 306276"/>
              <a:gd name="connsiteY18" fmla="*/ 88646 h 512699"/>
              <a:gd name="connsiteX19" fmla="*/ 131651 w 306276"/>
              <a:gd name="connsiteY19" fmla="*/ 88646 h 512699"/>
              <a:gd name="connsiteX20" fmla="*/ 157051 w 306276"/>
              <a:gd name="connsiteY20" fmla="*/ 6350 h 51269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06276" h="512699">
                <a:moveTo>
                  <a:pt x="157051" y="6350"/>
                </a:moveTo>
                <a:lnTo>
                  <a:pt x="239220" y="6350"/>
                </a:lnTo>
                <a:lnTo>
                  <a:pt x="205692" y="88646"/>
                </a:lnTo>
                <a:lnTo>
                  <a:pt x="299926" y="88646"/>
                </a:lnTo>
                <a:lnTo>
                  <a:pt x="269319" y="178562"/>
                </a:lnTo>
                <a:lnTo>
                  <a:pt x="171402" y="173736"/>
                </a:lnTo>
                <a:lnTo>
                  <a:pt x="109172" y="374141"/>
                </a:lnTo>
                <a:cubicBezTo>
                  <a:pt x="104219" y="391160"/>
                  <a:pt x="99774" y="407797"/>
                  <a:pt x="95583" y="424179"/>
                </a:cubicBezTo>
                <a:cubicBezTo>
                  <a:pt x="93551" y="435228"/>
                  <a:pt x="92916" y="440816"/>
                  <a:pt x="93932" y="440816"/>
                </a:cubicBezTo>
                <a:cubicBezTo>
                  <a:pt x="99520" y="440816"/>
                  <a:pt x="109426" y="427228"/>
                  <a:pt x="123904" y="400050"/>
                </a:cubicBezTo>
                <a:cubicBezTo>
                  <a:pt x="140414" y="364363"/>
                  <a:pt x="151336" y="341376"/>
                  <a:pt x="156416" y="331089"/>
                </a:cubicBezTo>
                <a:lnTo>
                  <a:pt x="239093" y="358775"/>
                </a:lnTo>
                <a:cubicBezTo>
                  <a:pt x="207724" y="412241"/>
                  <a:pt x="173561" y="451739"/>
                  <a:pt x="136350" y="477392"/>
                </a:cubicBezTo>
                <a:cubicBezTo>
                  <a:pt x="115776" y="496697"/>
                  <a:pt x="92662" y="506349"/>
                  <a:pt x="66881" y="506349"/>
                </a:cubicBezTo>
                <a:cubicBezTo>
                  <a:pt x="47196" y="506349"/>
                  <a:pt x="30940" y="501396"/>
                  <a:pt x="18113" y="491490"/>
                </a:cubicBezTo>
                <a:cubicBezTo>
                  <a:pt x="5413" y="482853"/>
                  <a:pt x="2365" y="468503"/>
                  <a:pt x="9350" y="448310"/>
                </a:cubicBezTo>
                <a:lnTo>
                  <a:pt x="104092" y="169672"/>
                </a:lnTo>
                <a:lnTo>
                  <a:pt x="45545" y="171703"/>
                </a:lnTo>
                <a:lnTo>
                  <a:pt x="77422" y="88646"/>
                </a:lnTo>
                <a:lnTo>
                  <a:pt x="131651" y="88646"/>
                </a:lnTo>
                <a:lnTo>
                  <a:pt x="157051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4637097" y="3275965"/>
            <a:ext cx="395404" cy="497204"/>
          </a:xfrm>
          <a:custGeom>
            <a:avLst/>
            <a:gdLst>
              <a:gd name="connsiteX0" fmla="*/ 54536 w 395404"/>
              <a:gd name="connsiteY0" fmla="*/ 0 h 497204"/>
              <a:gd name="connsiteX1" fmla="*/ 154866 w 395404"/>
              <a:gd name="connsiteY1" fmla="*/ 21463 h 497204"/>
              <a:gd name="connsiteX2" fmla="*/ 117401 w 395404"/>
              <a:gd name="connsiteY2" fmla="*/ 163194 h 497204"/>
              <a:gd name="connsiteX3" fmla="*/ 103431 w 395404"/>
              <a:gd name="connsiteY3" fmla="*/ 298322 h 497204"/>
              <a:gd name="connsiteX4" fmla="*/ 95557 w 395404"/>
              <a:gd name="connsiteY4" fmla="*/ 428370 h 497204"/>
              <a:gd name="connsiteX5" fmla="*/ 270690 w 395404"/>
              <a:gd name="connsiteY5" fmla="*/ 20065 h 497204"/>
              <a:gd name="connsiteX6" fmla="*/ 395404 w 395404"/>
              <a:gd name="connsiteY6" fmla="*/ 6476 h 497204"/>
              <a:gd name="connsiteX7" fmla="*/ 316664 w 395404"/>
              <a:gd name="connsiteY7" fmla="*/ 172592 h 497204"/>
              <a:gd name="connsiteX8" fmla="*/ 232590 w 395404"/>
              <a:gd name="connsiteY8" fmla="*/ 332231 h 497204"/>
              <a:gd name="connsiteX9" fmla="*/ 148135 w 395404"/>
              <a:gd name="connsiteY9" fmla="*/ 497204 h 497204"/>
              <a:gd name="connsiteX10" fmla="*/ 14658 w 395404"/>
              <a:gd name="connsiteY10" fmla="*/ 484758 h 497204"/>
              <a:gd name="connsiteX11" fmla="*/ 434 w 395404"/>
              <a:gd name="connsiteY11" fmla="*/ 323976 h 497204"/>
              <a:gd name="connsiteX12" fmla="*/ 9197 w 395404"/>
              <a:gd name="connsiteY12" fmla="*/ 172846 h 497204"/>
              <a:gd name="connsiteX13" fmla="*/ 54536 w 395404"/>
              <a:gd name="connsiteY13" fmla="*/ 0 h 4972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</a:cxnLst>
            <a:rect l="l" t="t" r="r" b="b"/>
            <a:pathLst>
              <a:path w="395404" h="497204">
                <a:moveTo>
                  <a:pt x="54536" y="0"/>
                </a:moveTo>
                <a:lnTo>
                  <a:pt x="154866" y="21463"/>
                </a:lnTo>
                <a:cubicBezTo>
                  <a:pt x="137594" y="72516"/>
                  <a:pt x="125021" y="119760"/>
                  <a:pt x="117401" y="163194"/>
                </a:cubicBezTo>
                <a:cubicBezTo>
                  <a:pt x="109781" y="206628"/>
                  <a:pt x="105082" y="251586"/>
                  <a:pt x="103431" y="298322"/>
                </a:cubicBezTo>
                <a:cubicBezTo>
                  <a:pt x="102034" y="334771"/>
                  <a:pt x="99367" y="378078"/>
                  <a:pt x="95557" y="428370"/>
                </a:cubicBezTo>
                <a:lnTo>
                  <a:pt x="270690" y="20065"/>
                </a:lnTo>
                <a:lnTo>
                  <a:pt x="395404" y="6476"/>
                </a:lnTo>
                <a:cubicBezTo>
                  <a:pt x="373179" y="58420"/>
                  <a:pt x="346890" y="113791"/>
                  <a:pt x="316664" y="172592"/>
                </a:cubicBezTo>
                <a:cubicBezTo>
                  <a:pt x="306504" y="191896"/>
                  <a:pt x="278564" y="244982"/>
                  <a:pt x="232590" y="332231"/>
                </a:cubicBezTo>
                <a:cubicBezTo>
                  <a:pt x="196776" y="399795"/>
                  <a:pt x="168582" y="454786"/>
                  <a:pt x="148135" y="497204"/>
                </a:cubicBezTo>
                <a:lnTo>
                  <a:pt x="14658" y="484758"/>
                </a:lnTo>
                <a:cubicBezTo>
                  <a:pt x="6784" y="418210"/>
                  <a:pt x="2085" y="364616"/>
                  <a:pt x="434" y="323976"/>
                </a:cubicBezTo>
                <a:cubicBezTo>
                  <a:pt x="-1343" y="272033"/>
                  <a:pt x="1704" y="221741"/>
                  <a:pt x="9197" y="172846"/>
                </a:cubicBezTo>
                <a:cubicBezTo>
                  <a:pt x="16817" y="124078"/>
                  <a:pt x="31930" y="66421"/>
                  <a:pt x="54536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2122497" y="3275965"/>
            <a:ext cx="395404" cy="497204"/>
          </a:xfrm>
          <a:custGeom>
            <a:avLst/>
            <a:gdLst>
              <a:gd name="connsiteX0" fmla="*/ 54536 w 395404"/>
              <a:gd name="connsiteY0" fmla="*/ 0 h 497204"/>
              <a:gd name="connsiteX1" fmla="*/ 154866 w 395404"/>
              <a:gd name="connsiteY1" fmla="*/ 21463 h 497204"/>
              <a:gd name="connsiteX2" fmla="*/ 117401 w 395404"/>
              <a:gd name="connsiteY2" fmla="*/ 163194 h 497204"/>
              <a:gd name="connsiteX3" fmla="*/ 103431 w 395404"/>
              <a:gd name="connsiteY3" fmla="*/ 298322 h 497204"/>
              <a:gd name="connsiteX4" fmla="*/ 95557 w 395404"/>
              <a:gd name="connsiteY4" fmla="*/ 428370 h 497204"/>
              <a:gd name="connsiteX5" fmla="*/ 270690 w 395404"/>
              <a:gd name="connsiteY5" fmla="*/ 20065 h 497204"/>
              <a:gd name="connsiteX6" fmla="*/ 395404 w 395404"/>
              <a:gd name="connsiteY6" fmla="*/ 6476 h 497204"/>
              <a:gd name="connsiteX7" fmla="*/ 316664 w 395404"/>
              <a:gd name="connsiteY7" fmla="*/ 172592 h 497204"/>
              <a:gd name="connsiteX8" fmla="*/ 232590 w 395404"/>
              <a:gd name="connsiteY8" fmla="*/ 332231 h 497204"/>
              <a:gd name="connsiteX9" fmla="*/ 148135 w 395404"/>
              <a:gd name="connsiteY9" fmla="*/ 497204 h 497204"/>
              <a:gd name="connsiteX10" fmla="*/ 14658 w 395404"/>
              <a:gd name="connsiteY10" fmla="*/ 484758 h 497204"/>
              <a:gd name="connsiteX11" fmla="*/ 434 w 395404"/>
              <a:gd name="connsiteY11" fmla="*/ 323976 h 497204"/>
              <a:gd name="connsiteX12" fmla="*/ 9197 w 395404"/>
              <a:gd name="connsiteY12" fmla="*/ 172846 h 497204"/>
              <a:gd name="connsiteX13" fmla="*/ 54536 w 395404"/>
              <a:gd name="connsiteY13" fmla="*/ 0 h 4972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</a:cxnLst>
            <a:rect l="l" t="t" r="r" b="b"/>
            <a:pathLst>
              <a:path w="395404" h="497204">
                <a:moveTo>
                  <a:pt x="54536" y="0"/>
                </a:moveTo>
                <a:lnTo>
                  <a:pt x="154866" y="21463"/>
                </a:lnTo>
                <a:cubicBezTo>
                  <a:pt x="137594" y="72516"/>
                  <a:pt x="125021" y="119760"/>
                  <a:pt x="117401" y="163194"/>
                </a:cubicBezTo>
                <a:cubicBezTo>
                  <a:pt x="109781" y="206628"/>
                  <a:pt x="105082" y="251586"/>
                  <a:pt x="103431" y="298322"/>
                </a:cubicBezTo>
                <a:cubicBezTo>
                  <a:pt x="102034" y="334771"/>
                  <a:pt x="99367" y="378078"/>
                  <a:pt x="95557" y="428370"/>
                </a:cubicBezTo>
                <a:lnTo>
                  <a:pt x="270690" y="20065"/>
                </a:lnTo>
                <a:lnTo>
                  <a:pt x="395404" y="6476"/>
                </a:lnTo>
                <a:cubicBezTo>
                  <a:pt x="373179" y="58420"/>
                  <a:pt x="346890" y="113791"/>
                  <a:pt x="316664" y="172592"/>
                </a:cubicBezTo>
                <a:cubicBezTo>
                  <a:pt x="306504" y="191896"/>
                  <a:pt x="278564" y="244982"/>
                  <a:pt x="232590" y="332231"/>
                </a:cubicBezTo>
                <a:cubicBezTo>
                  <a:pt x="196776" y="399795"/>
                  <a:pt x="168582" y="454786"/>
                  <a:pt x="148135" y="497204"/>
                </a:cubicBezTo>
                <a:lnTo>
                  <a:pt x="14658" y="484758"/>
                </a:lnTo>
                <a:cubicBezTo>
                  <a:pt x="6784" y="418210"/>
                  <a:pt x="2085" y="364616"/>
                  <a:pt x="434" y="323976"/>
                </a:cubicBezTo>
                <a:cubicBezTo>
                  <a:pt x="-1343" y="272033"/>
                  <a:pt x="1704" y="221741"/>
                  <a:pt x="9197" y="172846"/>
                </a:cubicBezTo>
                <a:cubicBezTo>
                  <a:pt x="16817" y="124078"/>
                  <a:pt x="31930" y="66421"/>
                  <a:pt x="54536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6837044" y="3222498"/>
            <a:ext cx="355393" cy="448183"/>
          </a:xfrm>
          <a:custGeom>
            <a:avLst/>
            <a:gdLst>
              <a:gd name="connsiteX0" fmla="*/ 223647 w 355393"/>
              <a:gd name="connsiteY0" fmla="*/ 0 h 448183"/>
              <a:gd name="connsiteX1" fmla="*/ 347091 w 355393"/>
              <a:gd name="connsiteY1" fmla="*/ 80645 h 448183"/>
              <a:gd name="connsiteX2" fmla="*/ 335407 w 355393"/>
              <a:gd name="connsiteY2" fmla="*/ 250952 h 448183"/>
              <a:gd name="connsiteX3" fmla="*/ 310388 w 355393"/>
              <a:gd name="connsiteY3" fmla="*/ 298577 h 448183"/>
              <a:gd name="connsiteX4" fmla="*/ 253238 w 355393"/>
              <a:gd name="connsiteY4" fmla="*/ 329692 h 448183"/>
              <a:gd name="connsiteX5" fmla="*/ 203072 w 355393"/>
              <a:gd name="connsiteY5" fmla="*/ 325628 h 448183"/>
              <a:gd name="connsiteX6" fmla="*/ 132715 w 355393"/>
              <a:gd name="connsiteY6" fmla="*/ 310261 h 448183"/>
              <a:gd name="connsiteX7" fmla="*/ 118872 w 355393"/>
              <a:gd name="connsiteY7" fmla="*/ 344804 h 448183"/>
              <a:gd name="connsiteX8" fmla="*/ 101854 w 355393"/>
              <a:gd name="connsiteY8" fmla="*/ 388746 h 448183"/>
              <a:gd name="connsiteX9" fmla="*/ 96139 w 355393"/>
              <a:gd name="connsiteY9" fmla="*/ 448183 h 448183"/>
              <a:gd name="connsiteX10" fmla="*/ 0 w 355393"/>
              <a:gd name="connsiteY10" fmla="*/ 447421 h 448183"/>
              <a:gd name="connsiteX11" fmla="*/ 30226 w 355393"/>
              <a:gd name="connsiteY11" fmla="*/ 390144 h 448183"/>
              <a:gd name="connsiteX12" fmla="*/ 50927 w 355393"/>
              <a:gd name="connsiteY12" fmla="*/ 340995 h 448183"/>
              <a:gd name="connsiteX13" fmla="*/ 60198 w 355393"/>
              <a:gd name="connsiteY13" fmla="*/ 294894 h 448183"/>
              <a:gd name="connsiteX14" fmla="*/ 75057 w 355393"/>
              <a:gd name="connsiteY14" fmla="*/ 207772 h 448183"/>
              <a:gd name="connsiteX15" fmla="*/ 247269 w 355393"/>
              <a:gd name="connsiteY15" fmla="*/ 207772 h 448183"/>
              <a:gd name="connsiteX16" fmla="*/ 268986 w 355393"/>
              <a:gd name="connsiteY16" fmla="*/ 103123 h 448183"/>
              <a:gd name="connsiteX17" fmla="*/ 215265 w 355393"/>
              <a:gd name="connsiteY17" fmla="*/ 41148 h 448183"/>
              <a:gd name="connsiteX18" fmla="*/ 140081 w 355393"/>
              <a:gd name="connsiteY18" fmla="*/ 83184 h 448183"/>
              <a:gd name="connsiteX19" fmla="*/ 97663 w 355393"/>
              <a:gd name="connsiteY19" fmla="*/ 177672 h 448183"/>
              <a:gd name="connsiteX20" fmla="*/ 10922 w 355393"/>
              <a:gd name="connsiteY20" fmla="*/ 170434 h 448183"/>
              <a:gd name="connsiteX21" fmla="*/ 95122 w 355393"/>
              <a:gd name="connsiteY21" fmla="*/ 48006 h 448183"/>
              <a:gd name="connsiteX22" fmla="*/ 223647 w 355393"/>
              <a:gd name="connsiteY22" fmla="*/ 0 h 44818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55393" h="448183">
                <a:moveTo>
                  <a:pt x="223647" y="0"/>
                </a:moveTo>
                <a:cubicBezTo>
                  <a:pt x="288544" y="0"/>
                  <a:pt x="329692" y="26923"/>
                  <a:pt x="347091" y="80645"/>
                </a:cubicBezTo>
                <a:cubicBezTo>
                  <a:pt x="362077" y="127127"/>
                  <a:pt x="358140" y="183896"/>
                  <a:pt x="335407" y="250952"/>
                </a:cubicBezTo>
                <a:cubicBezTo>
                  <a:pt x="328041" y="272542"/>
                  <a:pt x="319659" y="288544"/>
                  <a:pt x="310388" y="298577"/>
                </a:cubicBezTo>
                <a:cubicBezTo>
                  <a:pt x="293497" y="319404"/>
                  <a:pt x="274320" y="329692"/>
                  <a:pt x="253238" y="329692"/>
                </a:cubicBezTo>
                <a:cubicBezTo>
                  <a:pt x="238125" y="329692"/>
                  <a:pt x="221488" y="328422"/>
                  <a:pt x="203072" y="325628"/>
                </a:cubicBezTo>
                <a:cubicBezTo>
                  <a:pt x="199263" y="325247"/>
                  <a:pt x="175895" y="320040"/>
                  <a:pt x="132715" y="310261"/>
                </a:cubicBezTo>
                <a:cubicBezTo>
                  <a:pt x="131318" y="314452"/>
                  <a:pt x="126746" y="326009"/>
                  <a:pt x="118872" y="344804"/>
                </a:cubicBezTo>
                <a:cubicBezTo>
                  <a:pt x="111125" y="363728"/>
                  <a:pt x="105409" y="378333"/>
                  <a:pt x="101854" y="388746"/>
                </a:cubicBezTo>
                <a:cubicBezTo>
                  <a:pt x="95758" y="406781"/>
                  <a:pt x="93853" y="426592"/>
                  <a:pt x="96139" y="448183"/>
                </a:cubicBezTo>
                <a:lnTo>
                  <a:pt x="0" y="447421"/>
                </a:lnTo>
                <a:cubicBezTo>
                  <a:pt x="11811" y="425577"/>
                  <a:pt x="21971" y="406527"/>
                  <a:pt x="30226" y="390144"/>
                </a:cubicBezTo>
                <a:cubicBezTo>
                  <a:pt x="38481" y="373761"/>
                  <a:pt x="45339" y="357378"/>
                  <a:pt x="50927" y="340995"/>
                </a:cubicBezTo>
                <a:cubicBezTo>
                  <a:pt x="55118" y="328803"/>
                  <a:pt x="58166" y="313436"/>
                  <a:pt x="60198" y="294894"/>
                </a:cubicBezTo>
                <a:cubicBezTo>
                  <a:pt x="64516" y="253365"/>
                  <a:pt x="69469" y="224282"/>
                  <a:pt x="75057" y="207772"/>
                </a:cubicBezTo>
                <a:lnTo>
                  <a:pt x="247269" y="207772"/>
                </a:lnTo>
                <a:cubicBezTo>
                  <a:pt x="261747" y="165100"/>
                  <a:pt x="268986" y="130302"/>
                  <a:pt x="268986" y="103123"/>
                </a:cubicBezTo>
                <a:cubicBezTo>
                  <a:pt x="268859" y="61722"/>
                  <a:pt x="250952" y="41148"/>
                  <a:pt x="215265" y="41148"/>
                </a:cubicBezTo>
                <a:cubicBezTo>
                  <a:pt x="185167" y="41148"/>
                  <a:pt x="160147" y="55118"/>
                  <a:pt x="140081" y="83184"/>
                </a:cubicBezTo>
                <a:cubicBezTo>
                  <a:pt x="127000" y="101472"/>
                  <a:pt x="112903" y="132969"/>
                  <a:pt x="97663" y="177672"/>
                </a:cubicBezTo>
                <a:lnTo>
                  <a:pt x="10922" y="170434"/>
                </a:lnTo>
                <a:cubicBezTo>
                  <a:pt x="27813" y="120903"/>
                  <a:pt x="55880" y="80010"/>
                  <a:pt x="95122" y="48006"/>
                </a:cubicBezTo>
                <a:cubicBezTo>
                  <a:pt x="134239" y="16002"/>
                  <a:pt x="177165" y="0"/>
                  <a:pt x="223647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4042029" y="3222498"/>
            <a:ext cx="355393" cy="448183"/>
          </a:xfrm>
          <a:custGeom>
            <a:avLst/>
            <a:gdLst>
              <a:gd name="connsiteX0" fmla="*/ 223646 w 355393"/>
              <a:gd name="connsiteY0" fmla="*/ 0 h 448183"/>
              <a:gd name="connsiteX1" fmla="*/ 347090 w 355393"/>
              <a:gd name="connsiteY1" fmla="*/ 80645 h 448183"/>
              <a:gd name="connsiteX2" fmla="*/ 335406 w 355393"/>
              <a:gd name="connsiteY2" fmla="*/ 250952 h 448183"/>
              <a:gd name="connsiteX3" fmla="*/ 310388 w 355393"/>
              <a:gd name="connsiteY3" fmla="*/ 298577 h 448183"/>
              <a:gd name="connsiteX4" fmla="*/ 253238 w 355393"/>
              <a:gd name="connsiteY4" fmla="*/ 329692 h 448183"/>
              <a:gd name="connsiteX5" fmla="*/ 203072 w 355393"/>
              <a:gd name="connsiteY5" fmla="*/ 325628 h 448183"/>
              <a:gd name="connsiteX6" fmla="*/ 132714 w 355393"/>
              <a:gd name="connsiteY6" fmla="*/ 310261 h 448183"/>
              <a:gd name="connsiteX7" fmla="*/ 118871 w 355393"/>
              <a:gd name="connsiteY7" fmla="*/ 344804 h 448183"/>
              <a:gd name="connsiteX8" fmla="*/ 101853 w 355393"/>
              <a:gd name="connsiteY8" fmla="*/ 388746 h 448183"/>
              <a:gd name="connsiteX9" fmla="*/ 96138 w 355393"/>
              <a:gd name="connsiteY9" fmla="*/ 448183 h 448183"/>
              <a:gd name="connsiteX10" fmla="*/ 0 w 355393"/>
              <a:gd name="connsiteY10" fmla="*/ 447421 h 448183"/>
              <a:gd name="connsiteX11" fmla="*/ 30225 w 355393"/>
              <a:gd name="connsiteY11" fmla="*/ 390144 h 448183"/>
              <a:gd name="connsiteX12" fmla="*/ 50926 w 355393"/>
              <a:gd name="connsiteY12" fmla="*/ 340995 h 448183"/>
              <a:gd name="connsiteX13" fmla="*/ 60197 w 355393"/>
              <a:gd name="connsiteY13" fmla="*/ 294894 h 448183"/>
              <a:gd name="connsiteX14" fmla="*/ 75056 w 355393"/>
              <a:gd name="connsiteY14" fmla="*/ 207772 h 448183"/>
              <a:gd name="connsiteX15" fmla="*/ 247269 w 355393"/>
              <a:gd name="connsiteY15" fmla="*/ 207772 h 448183"/>
              <a:gd name="connsiteX16" fmla="*/ 268985 w 355393"/>
              <a:gd name="connsiteY16" fmla="*/ 103123 h 448183"/>
              <a:gd name="connsiteX17" fmla="*/ 215264 w 355393"/>
              <a:gd name="connsiteY17" fmla="*/ 41148 h 448183"/>
              <a:gd name="connsiteX18" fmla="*/ 140080 w 355393"/>
              <a:gd name="connsiteY18" fmla="*/ 83184 h 448183"/>
              <a:gd name="connsiteX19" fmla="*/ 97662 w 355393"/>
              <a:gd name="connsiteY19" fmla="*/ 177672 h 448183"/>
              <a:gd name="connsiteX20" fmla="*/ 10921 w 355393"/>
              <a:gd name="connsiteY20" fmla="*/ 170434 h 448183"/>
              <a:gd name="connsiteX21" fmla="*/ 95122 w 355393"/>
              <a:gd name="connsiteY21" fmla="*/ 48006 h 448183"/>
              <a:gd name="connsiteX22" fmla="*/ 223646 w 355393"/>
              <a:gd name="connsiteY22" fmla="*/ 0 h 44818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55393" h="448183">
                <a:moveTo>
                  <a:pt x="223646" y="0"/>
                </a:moveTo>
                <a:cubicBezTo>
                  <a:pt x="288543" y="0"/>
                  <a:pt x="329691" y="26923"/>
                  <a:pt x="347090" y="80645"/>
                </a:cubicBezTo>
                <a:cubicBezTo>
                  <a:pt x="362076" y="127127"/>
                  <a:pt x="358139" y="183896"/>
                  <a:pt x="335406" y="250952"/>
                </a:cubicBezTo>
                <a:cubicBezTo>
                  <a:pt x="328040" y="272542"/>
                  <a:pt x="319658" y="288544"/>
                  <a:pt x="310388" y="298577"/>
                </a:cubicBezTo>
                <a:cubicBezTo>
                  <a:pt x="293496" y="319404"/>
                  <a:pt x="274446" y="329692"/>
                  <a:pt x="253238" y="329692"/>
                </a:cubicBezTo>
                <a:cubicBezTo>
                  <a:pt x="238124" y="329692"/>
                  <a:pt x="221488" y="328422"/>
                  <a:pt x="203072" y="325628"/>
                </a:cubicBezTo>
                <a:cubicBezTo>
                  <a:pt x="199262" y="325247"/>
                  <a:pt x="175894" y="320040"/>
                  <a:pt x="132714" y="310261"/>
                </a:cubicBezTo>
                <a:cubicBezTo>
                  <a:pt x="131317" y="314452"/>
                  <a:pt x="126745" y="326009"/>
                  <a:pt x="118871" y="344804"/>
                </a:cubicBezTo>
                <a:cubicBezTo>
                  <a:pt x="111124" y="363728"/>
                  <a:pt x="105409" y="378333"/>
                  <a:pt x="101853" y="388746"/>
                </a:cubicBezTo>
                <a:cubicBezTo>
                  <a:pt x="95757" y="406781"/>
                  <a:pt x="93852" y="426592"/>
                  <a:pt x="96138" y="448183"/>
                </a:cubicBezTo>
                <a:lnTo>
                  <a:pt x="0" y="447421"/>
                </a:lnTo>
                <a:cubicBezTo>
                  <a:pt x="11810" y="425577"/>
                  <a:pt x="21970" y="406527"/>
                  <a:pt x="30225" y="390144"/>
                </a:cubicBezTo>
                <a:cubicBezTo>
                  <a:pt x="38480" y="373761"/>
                  <a:pt x="45338" y="357378"/>
                  <a:pt x="50926" y="340995"/>
                </a:cubicBezTo>
                <a:cubicBezTo>
                  <a:pt x="55117" y="328803"/>
                  <a:pt x="58165" y="313436"/>
                  <a:pt x="60197" y="294894"/>
                </a:cubicBezTo>
                <a:cubicBezTo>
                  <a:pt x="64515" y="253365"/>
                  <a:pt x="69469" y="224282"/>
                  <a:pt x="75056" y="207772"/>
                </a:cubicBezTo>
                <a:lnTo>
                  <a:pt x="247269" y="207772"/>
                </a:lnTo>
                <a:cubicBezTo>
                  <a:pt x="261746" y="165100"/>
                  <a:pt x="268985" y="130302"/>
                  <a:pt x="268985" y="103123"/>
                </a:cubicBezTo>
                <a:cubicBezTo>
                  <a:pt x="268858" y="61722"/>
                  <a:pt x="250951" y="41148"/>
                  <a:pt x="215264" y="41148"/>
                </a:cubicBezTo>
                <a:cubicBezTo>
                  <a:pt x="185165" y="41148"/>
                  <a:pt x="160146" y="55118"/>
                  <a:pt x="140080" y="83184"/>
                </a:cubicBezTo>
                <a:cubicBezTo>
                  <a:pt x="127000" y="101472"/>
                  <a:pt x="112902" y="132969"/>
                  <a:pt x="97662" y="177672"/>
                </a:cubicBezTo>
                <a:lnTo>
                  <a:pt x="10921" y="170434"/>
                </a:lnTo>
                <a:cubicBezTo>
                  <a:pt x="27812" y="120903"/>
                  <a:pt x="55879" y="80010"/>
                  <a:pt x="95122" y="48006"/>
                </a:cubicBezTo>
                <a:cubicBezTo>
                  <a:pt x="134238" y="16002"/>
                  <a:pt x="177164" y="0"/>
                  <a:pt x="223646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3426571" y="3222498"/>
            <a:ext cx="293639" cy="499872"/>
          </a:xfrm>
          <a:custGeom>
            <a:avLst/>
            <a:gdLst>
              <a:gd name="connsiteX0" fmla="*/ 150638 w 293639"/>
              <a:gd name="connsiteY0" fmla="*/ 0 h 499872"/>
              <a:gd name="connsiteX1" fmla="*/ 232933 w 293639"/>
              <a:gd name="connsiteY1" fmla="*/ 0 h 499872"/>
              <a:gd name="connsiteX2" fmla="*/ 199406 w 293639"/>
              <a:gd name="connsiteY2" fmla="*/ 82296 h 499872"/>
              <a:gd name="connsiteX3" fmla="*/ 293639 w 293639"/>
              <a:gd name="connsiteY3" fmla="*/ 82296 h 499872"/>
              <a:gd name="connsiteX4" fmla="*/ 263032 w 293639"/>
              <a:gd name="connsiteY4" fmla="*/ 172084 h 499872"/>
              <a:gd name="connsiteX5" fmla="*/ 165115 w 293639"/>
              <a:gd name="connsiteY5" fmla="*/ 167259 h 499872"/>
              <a:gd name="connsiteX6" fmla="*/ 102885 w 293639"/>
              <a:gd name="connsiteY6" fmla="*/ 367792 h 499872"/>
              <a:gd name="connsiteX7" fmla="*/ 89296 w 293639"/>
              <a:gd name="connsiteY7" fmla="*/ 417703 h 499872"/>
              <a:gd name="connsiteX8" fmla="*/ 87646 w 293639"/>
              <a:gd name="connsiteY8" fmla="*/ 434340 h 499872"/>
              <a:gd name="connsiteX9" fmla="*/ 117490 w 293639"/>
              <a:gd name="connsiteY9" fmla="*/ 393572 h 499872"/>
              <a:gd name="connsiteX10" fmla="*/ 150129 w 293639"/>
              <a:gd name="connsiteY10" fmla="*/ 324611 h 499872"/>
              <a:gd name="connsiteX11" fmla="*/ 232679 w 293639"/>
              <a:gd name="connsiteY11" fmla="*/ 352425 h 499872"/>
              <a:gd name="connsiteX12" fmla="*/ 130063 w 293639"/>
              <a:gd name="connsiteY12" fmla="*/ 470916 h 499872"/>
              <a:gd name="connsiteX13" fmla="*/ 60594 w 293639"/>
              <a:gd name="connsiteY13" fmla="*/ 499872 h 499872"/>
              <a:gd name="connsiteX14" fmla="*/ 11827 w 293639"/>
              <a:gd name="connsiteY14" fmla="*/ 485013 h 499872"/>
              <a:gd name="connsiteX15" fmla="*/ 2937 w 293639"/>
              <a:gd name="connsiteY15" fmla="*/ 441833 h 499872"/>
              <a:gd name="connsiteX16" fmla="*/ 97806 w 293639"/>
              <a:gd name="connsiteY16" fmla="*/ 163195 h 499872"/>
              <a:gd name="connsiteX17" fmla="*/ 39258 w 293639"/>
              <a:gd name="connsiteY17" fmla="*/ 165227 h 499872"/>
              <a:gd name="connsiteX18" fmla="*/ 71135 w 293639"/>
              <a:gd name="connsiteY18" fmla="*/ 82296 h 499872"/>
              <a:gd name="connsiteX19" fmla="*/ 125364 w 293639"/>
              <a:gd name="connsiteY19" fmla="*/ 82296 h 499872"/>
              <a:gd name="connsiteX20" fmla="*/ 150638 w 293639"/>
              <a:gd name="connsiteY20" fmla="*/ 0 h 4998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639" h="499872">
                <a:moveTo>
                  <a:pt x="150638" y="0"/>
                </a:moveTo>
                <a:lnTo>
                  <a:pt x="232933" y="0"/>
                </a:lnTo>
                <a:lnTo>
                  <a:pt x="199406" y="82296"/>
                </a:lnTo>
                <a:lnTo>
                  <a:pt x="293639" y="82296"/>
                </a:lnTo>
                <a:lnTo>
                  <a:pt x="263032" y="172084"/>
                </a:lnTo>
                <a:lnTo>
                  <a:pt x="165115" y="167259"/>
                </a:lnTo>
                <a:lnTo>
                  <a:pt x="102885" y="367792"/>
                </a:lnTo>
                <a:cubicBezTo>
                  <a:pt x="97932" y="384683"/>
                  <a:pt x="93488" y="401320"/>
                  <a:pt x="89296" y="417703"/>
                </a:cubicBezTo>
                <a:cubicBezTo>
                  <a:pt x="87138" y="428752"/>
                  <a:pt x="86629" y="434340"/>
                  <a:pt x="87646" y="434340"/>
                </a:cubicBezTo>
                <a:cubicBezTo>
                  <a:pt x="93233" y="434340"/>
                  <a:pt x="103139" y="420751"/>
                  <a:pt x="117490" y="393572"/>
                </a:cubicBezTo>
                <a:cubicBezTo>
                  <a:pt x="134127" y="357886"/>
                  <a:pt x="145050" y="334899"/>
                  <a:pt x="150129" y="324611"/>
                </a:cubicBezTo>
                <a:lnTo>
                  <a:pt x="232679" y="352425"/>
                </a:lnTo>
                <a:cubicBezTo>
                  <a:pt x="201438" y="405892"/>
                  <a:pt x="167274" y="445389"/>
                  <a:pt x="130063" y="470916"/>
                </a:cubicBezTo>
                <a:cubicBezTo>
                  <a:pt x="109489" y="490220"/>
                  <a:pt x="86376" y="499872"/>
                  <a:pt x="60594" y="499872"/>
                </a:cubicBezTo>
                <a:cubicBezTo>
                  <a:pt x="40909" y="499872"/>
                  <a:pt x="24653" y="494919"/>
                  <a:pt x="11827" y="485013"/>
                </a:cubicBezTo>
                <a:cubicBezTo>
                  <a:pt x="-999" y="476504"/>
                  <a:pt x="-3921" y="462026"/>
                  <a:pt x="2937" y="441833"/>
                </a:cubicBezTo>
                <a:lnTo>
                  <a:pt x="97806" y="163195"/>
                </a:lnTo>
                <a:lnTo>
                  <a:pt x="39258" y="165227"/>
                </a:lnTo>
                <a:lnTo>
                  <a:pt x="71135" y="82296"/>
                </a:lnTo>
                <a:lnTo>
                  <a:pt x="125364" y="82296"/>
                </a:lnTo>
                <a:lnTo>
                  <a:pt x="150638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6799707" y="3716655"/>
            <a:ext cx="88900" cy="89662"/>
          </a:xfrm>
          <a:custGeom>
            <a:avLst/>
            <a:gdLst>
              <a:gd name="connsiteX0" fmla="*/ 63880 w 88900"/>
              <a:gd name="connsiteY0" fmla="*/ 6350 h 89662"/>
              <a:gd name="connsiteX1" fmla="*/ 82550 w 88900"/>
              <a:gd name="connsiteY1" fmla="*/ 16128 h 89662"/>
              <a:gd name="connsiteX2" fmla="*/ 80136 w 88900"/>
              <a:gd name="connsiteY2" fmla="*/ 40132 h 89662"/>
              <a:gd name="connsiteX3" fmla="*/ 59435 w 88900"/>
              <a:gd name="connsiteY3" fmla="*/ 69850 h 89662"/>
              <a:gd name="connsiteX4" fmla="*/ 26923 w 88900"/>
              <a:gd name="connsiteY4" fmla="*/ 83312 h 89662"/>
              <a:gd name="connsiteX5" fmla="*/ 6350 w 88900"/>
              <a:gd name="connsiteY5" fmla="*/ 66039 h 89662"/>
              <a:gd name="connsiteX6" fmla="*/ 14096 w 88900"/>
              <a:gd name="connsiteY6" fmla="*/ 25780 h 89662"/>
              <a:gd name="connsiteX7" fmla="*/ 39242 w 88900"/>
              <a:gd name="connsiteY7" fmla="*/ 12319 h 89662"/>
              <a:gd name="connsiteX8" fmla="*/ 63880 w 88900"/>
              <a:gd name="connsiteY8" fmla="*/ 6350 h 8966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88900" h="89662">
                <a:moveTo>
                  <a:pt x="63880" y="6350"/>
                </a:moveTo>
                <a:cubicBezTo>
                  <a:pt x="74676" y="6350"/>
                  <a:pt x="80898" y="9525"/>
                  <a:pt x="82550" y="16128"/>
                </a:cubicBezTo>
                <a:cubicBezTo>
                  <a:pt x="84200" y="22605"/>
                  <a:pt x="83311" y="30607"/>
                  <a:pt x="80136" y="40132"/>
                </a:cubicBezTo>
                <a:cubicBezTo>
                  <a:pt x="76327" y="51053"/>
                  <a:pt x="69468" y="60960"/>
                  <a:pt x="59435" y="69850"/>
                </a:cubicBezTo>
                <a:cubicBezTo>
                  <a:pt x="49402" y="78866"/>
                  <a:pt x="38607" y="83312"/>
                  <a:pt x="26923" y="83312"/>
                </a:cubicBezTo>
                <a:cubicBezTo>
                  <a:pt x="13334" y="83312"/>
                  <a:pt x="6477" y="77470"/>
                  <a:pt x="6350" y="66039"/>
                </a:cubicBezTo>
                <a:cubicBezTo>
                  <a:pt x="6222" y="54610"/>
                  <a:pt x="8889" y="41148"/>
                  <a:pt x="14096" y="25780"/>
                </a:cubicBezTo>
                <a:cubicBezTo>
                  <a:pt x="25145" y="19303"/>
                  <a:pt x="33527" y="14859"/>
                  <a:pt x="39242" y="12319"/>
                </a:cubicBezTo>
                <a:cubicBezTo>
                  <a:pt x="48640" y="8382"/>
                  <a:pt x="56895" y="6350"/>
                  <a:pt x="6388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4004690" y="3716655"/>
            <a:ext cx="88900" cy="89662"/>
          </a:xfrm>
          <a:custGeom>
            <a:avLst/>
            <a:gdLst>
              <a:gd name="connsiteX0" fmla="*/ 63880 w 88900"/>
              <a:gd name="connsiteY0" fmla="*/ 6350 h 89662"/>
              <a:gd name="connsiteX1" fmla="*/ 82550 w 88900"/>
              <a:gd name="connsiteY1" fmla="*/ 16128 h 89662"/>
              <a:gd name="connsiteX2" fmla="*/ 80137 w 88900"/>
              <a:gd name="connsiteY2" fmla="*/ 40132 h 89662"/>
              <a:gd name="connsiteX3" fmla="*/ 59436 w 88900"/>
              <a:gd name="connsiteY3" fmla="*/ 69850 h 89662"/>
              <a:gd name="connsiteX4" fmla="*/ 26923 w 88900"/>
              <a:gd name="connsiteY4" fmla="*/ 83312 h 89662"/>
              <a:gd name="connsiteX5" fmla="*/ 6350 w 88900"/>
              <a:gd name="connsiteY5" fmla="*/ 66039 h 89662"/>
              <a:gd name="connsiteX6" fmla="*/ 14097 w 88900"/>
              <a:gd name="connsiteY6" fmla="*/ 25780 h 89662"/>
              <a:gd name="connsiteX7" fmla="*/ 39242 w 88900"/>
              <a:gd name="connsiteY7" fmla="*/ 12319 h 89662"/>
              <a:gd name="connsiteX8" fmla="*/ 63880 w 88900"/>
              <a:gd name="connsiteY8" fmla="*/ 6350 h 8966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88900" h="89662">
                <a:moveTo>
                  <a:pt x="63880" y="6350"/>
                </a:moveTo>
                <a:cubicBezTo>
                  <a:pt x="74676" y="6350"/>
                  <a:pt x="80899" y="9525"/>
                  <a:pt x="82550" y="16128"/>
                </a:cubicBezTo>
                <a:cubicBezTo>
                  <a:pt x="84201" y="22605"/>
                  <a:pt x="83311" y="30607"/>
                  <a:pt x="80137" y="40132"/>
                </a:cubicBezTo>
                <a:cubicBezTo>
                  <a:pt x="76327" y="51053"/>
                  <a:pt x="69469" y="60960"/>
                  <a:pt x="59436" y="69850"/>
                </a:cubicBezTo>
                <a:cubicBezTo>
                  <a:pt x="49403" y="78866"/>
                  <a:pt x="38608" y="83312"/>
                  <a:pt x="26923" y="83312"/>
                </a:cubicBezTo>
                <a:cubicBezTo>
                  <a:pt x="13334" y="83312"/>
                  <a:pt x="6477" y="77470"/>
                  <a:pt x="6350" y="66039"/>
                </a:cubicBezTo>
                <a:cubicBezTo>
                  <a:pt x="6222" y="54610"/>
                  <a:pt x="8890" y="41148"/>
                  <a:pt x="14097" y="25780"/>
                </a:cubicBezTo>
                <a:cubicBezTo>
                  <a:pt x="25146" y="19303"/>
                  <a:pt x="33528" y="14859"/>
                  <a:pt x="39242" y="12319"/>
                </a:cubicBezTo>
                <a:cubicBezTo>
                  <a:pt x="48641" y="8382"/>
                  <a:pt x="56896" y="6350"/>
                  <a:pt x="6388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2514854" y="3562477"/>
            <a:ext cx="84455" cy="116077"/>
          </a:xfrm>
          <a:custGeom>
            <a:avLst/>
            <a:gdLst>
              <a:gd name="connsiteX0" fmla="*/ 55498 w 84455"/>
              <a:gd name="connsiteY0" fmla="*/ 6350 h 116077"/>
              <a:gd name="connsiteX1" fmla="*/ 29845 w 84455"/>
              <a:gd name="connsiteY1" fmla="*/ 19558 h 116077"/>
              <a:gd name="connsiteX2" fmla="*/ 11302 w 84455"/>
              <a:gd name="connsiteY2" fmla="*/ 52577 h 116077"/>
              <a:gd name="connsiteX3" fmla="*/ 6350 w 84455"/>
              <a:gd name="connsiteY3" fmla="*/ 92202 h 116077"/>
              <a:gd name="connsiteX4" fmla="*/ 16255 w 84455"/>
              <a:gd name="connsiteY4" fmla="*/ 109727 h 116077"/>
              <a:gd name="connsiteX5" fmla="*/ 29336 w 84455"/>
              <a:gd name="connsiteY5" fmla="*/ 107950 h 116077"/>
              <a:gd name="connsiteX6" fmla="*/ 46608 w 84455"/>
              <a:gd name="connsiteY6" fmla="*/ 100076 h 116077"/>
              <a:gd name="connsiteX7" fmla="*/ 62483 w 84455"/>
              <a:gd name="connsiteY7" fmla="*/ 57530 h 116077"/>
              <a:gd name="connsiteX8" fmla="*/ 78105 w 84455"/>
              <a:gd name="connsiteY8" fmla="*/ 15620 h 116077"/>
              <a:gd name="connsiteX9" fmla="*/ 68706 w 84455"/>
              <a:gd name="connsiteY9" fmla="*/ 9016 h 116077"/>
              <a:gd name="connsiteX10" fmla="*/ 55498 w 84455"/>
              <a:gd name="connsiteY10" fmla="*/ 6350 h 11607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455" h="116077">
                <a:moveTo>
                  <a:pt x="55498" y="6350"/>
                </a:moveTo>
                <a:cubicBezTo>
                  <a:pt x="46227" y="6350"/>
                  <a:pt x="37591" y="10794"/>
                  <a:pt x="29845" y="19558"/>
                </a:cubicBezTo>
                <a:cubicBezTo>
                  <a:pt x="21970" y="28447"/>
                  <a:pt x="15747" y="39497"/>
                  <a:pt x="11302" y="52577"/>
                </a:cubicBezTo>
                <a:cubicBezTo>
                  <a:pt x="6222" y="67563"/>
                  <a:pt x="4572" y="80771"/>
                  <a:pt x="6350" y="92202"/>
                </a:cubicBezTo>
                <a:cubicBezTo>
                  <a:pt x="6857" y="103885"/>
                  <a:pt x="10160" y="109727"/>
                  <a:pt x="16255" y="109727"/>
                </a:cubicBezTo>
                <a:cubicBezTo>
                  <a:pt x="20573" y="109727"/>
                  <a:pt x="24891" y="109092"/>
                  <a:pt x="29336" y="107950"/>
                </a:cubicBezTo>
                <a:cubicBezTo>
                  <a:pt x="33908" y="106806"/>
                  <a:pt x="39623" y="104266"/>
                  <a:pt x="46608" y="100076"/>
                </a:cubicBezTo>
                <a:cubicBezTo>
                  <a:pt x="52070" y="85343"/>
                  <a:pt x="57276" y="71119"/>
                  <a:pt x="62483" y="57530"/>
                </a:cubicBezTo>
                <a:cubicBezTo>
                  <a:pt x="67563" y="43814"/>
                  <a:pt x="72770" y="29844"/>
                  <a:pt x="78105" y="15620"/>
                </a:cubicBezTo>
                <a:cubicBezTo>
                  <a:pt x="75437" y="12953"/>
                  <a:pt x="72262" y="10667"/>
                  <a:pt x="68706" y="9016"/>
                </a:cubicBezTo>
                <a:cubicBezTo>
                  <a:pt x="65023" y="7239"/>
                  <a:pt x="60578" y="6350"/>
                  <a:pt x="5549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2946654" y="3403600"/>
            <a:ext cx="166751" cy="252476"/>
          </a:xfrm>
          <a:custGeom>
            <a:avLst/>
            <a:gdLst>
              <a:gd name="connsiteX0" fmla="*/ 90042 w 166751"/>
              <a:gd name="connsiteY0" fmla="*/ 6350 h 252476"/>
              <a:gd name="connsiteX1" fmla="*/ 160401 w 166751"/>
              <a:gd name="connsiteY1" fmla="*/ 6350 h 252476"/>
              <a:gd name="connsiteX2" fmla="*/ 90677 w 166751"/>
              <a:gd name="connsiteY2" fmla="*/ 246126 h 252476"/>
              <a:gd name="connsiteX3" fmla="*/ 6350 w 166751"/>
              <a:gd name="connsiteY3" fmla="*/ 246126 h 252476"/>
              <a:gd name="connsiteX4" fmla="*/ 35560 w 166751"/>
              <a:gd name="connsiteY4" fmla="*/ 154178 h 252476"/>
              <a:gd name="connsiteX5" fmla="*/ 62864 w 166751"/>
              <a:gd name="connsiteY5" fmla="*/ 67690 h 252476"/>
              <a:gd name="connsiteX6" fmla="*/ 73913 w 166751"/>
              <a:gd name="connsiteY6" fmla="*/ 40766 h 252476"/>
              <a:gd name="connsiteX7" fmla="*/ 90042 w 166751"/>
              <a:gd name="connsiteY7" fmla="*/ 6350 h 25247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66751" h="252476">
                <a:moveTo>
                  <a:pt x="90042" y="6350"/>
                </a:moveTo>
                <a:lnTo>
                  <a:pt x="160401" y="6350"/>
                </a:lnTo>
                <a:lnTo>
                  <a:pt x="90677" y="246126"/>
                </a:lnTo>
                <a:lnTo>
                  <a:pt x="6350" y="246126"/>
                </a:lnTo>
                <a:cubicBezTo>
                  <a:pt x="14223" y="222884"/>
                  <a:pt x="24002" y="192278"/>
                  <a:pt x="35560" y="154178"/>
                </a:cubicBezTo>
                <a:cubicBezTo>
                  <a:pt x="47116" y="115951"/>
                  <a:pt x="56260" y="87248"/>
                  <a:pt x="62864" y="67690"/>
                </a:cubicBezTo>
                <a:cubicBezTo>
                  <a:pt x="65532" y="60070"/>
                  <a:pt x="69214" y="51054"/>
                  <a:pt x="73913" y="40766"/>
                </a:cubicBezTo>
                <a:cubicBezTo>
                  <a:pt x="78612" y="30352"/>
                  <a:pt x="83947" y="18922"/>
                  <a:pt x="9004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6551041" y="3377311"/>
            <a:ext cx="104775" cy="68960"/>
          </a:xfrm>
          <a:custGeom>
            <a:avLst/>
            <a:gdLst>
              <a:gd name="connsiteX0" fmla="*/ 66802 w 104775"/>
              <a:gd name="connsiteY0" fmla="*/ 6350 h 68960"/>
              <a:gd name="connsiteX1" fmla="*/ 30226 w 104775"/>
              <a:gd name="connsiteY1" fmla="*/ 19430 h 68960"/>
              <a:gd name="connsiteX2" fmla="*/ 7111 w 104775"/>
              <a:gd name="connsiteY2" fmla="*/ 59436 h 68960"/>
              <a:gd name="connsiteX3" fmla="*/ 6350 w 104775"/>
              <a:gd name="connsiteY3" fmla="*/ 62610 h 68960"/>
              <a:gd name="connsiteX4" fmla="*/ 95250 w 104775"/>
              <a:gd name="connsiteY4" fmla="*/ 60833 h 68960"/>
              <a:gd name="connsiteX5" fmla="*/ 96139 w 104775"/>
              <a:gd name="connsiteY5" fmla="*/ 58039 h 68960"/>
              <a:gd name="connsiteX6" fmla="*/ 98425 w 104775"/>
              <a:gd name="connsiteY6" fmla="*/ 19050 h 68960"/>
              <a:gd name="connsiteX7" fmla="*/ 66802 w 104775"/>
              <a:gd name="connsiteY7" fmla="*/ 6350 h 6896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04775" h="68960">
                <a:moveTo>
                  <a:pt x="66802" y="6350"/>
                </a:moveTo>
                <a:cubicBezTo>
                  <a:pt x="51689" y="6350"/>
                  <a:pt x="39496" y="10667"/>
                  <a:pt x="30226" y="19430"/>
                </a:cubicBezTo>
                <a:cubicBezTo>
                  <a:pt x="20955" y="28321"/>
                  <a:pt x="13207" y="41655"/>
                  <a:pt x="7111" y="59436"/>
                </a:cubicBezTo>
                <a:lnTo>
                  <a:pt x="6350" y="62610"/>
                </a:lnTo>
                <a:lnTo>
                  <a:pt x="95250" y="60833"/>
                </a:lnTo>
                <a:lnTo>
                  <a:pt x="96139" y="58039"/>
                </a:lnTo>
                <a:cubicBezTo>
                  <a:pt x="102107" y="40513"/>
                  <a:pt x="102870" y="27432"/>
                  <a:pt x="98425" y="19050"/>
                </a:cubicBezTo>
                <a:cubicBezTo>
                  <a:pt x="94106" y="10540"/>
                  <a:pt x="83439" y="6350"/>
                  <a:pt x="6680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3198241" y="3377311"/>
            <a:ext cx="104774" cy="68960"/>
          </a:xfrm>
          <a:custGeom>
            <a:avLst/>
            <a:gdLst>
              <a:gd name="connsiteX0" fmla="*/ 66801 w 104774"/>
              <a:gd name="connsiteY0" fmla="*/ 6350 h 68960"/>
              <a:gd name="connsiteX1" fmla="*/ 30225 w 104774"/>
              <a:gd name="connsiteY1" fmla="*/ 19430 h 68960"/>
              <a:gd name="connsiteX2" fmla="*/ 7111 w 104774"/>
              <a:gd name="connsiteY2" fmla="*/ 59436 h 68960"/>
              <a:gd name="connsiteX3" fmla="*/ 6350 w 104774"/>
              <a:gd name="connsiteY3" fmla="*/ 62610 h 68960"/>
              <a:gd name="connsiteX4" fmla="*/ 95249 w 104774"/>
              <a:gd name="connsiteY4" fmla="*/ 60833 h 68960"/>
              <a:gd name="connsiteX5" fmla="*/ 96138 w 104774"/>
              <a:gd name="connsiteY5" fmla="*/ 58039 h 68960"/>
              <a:gd name="connsiteX6" fmla="*/ 98424 w 104774"/>
              <a:gd name="connsiteY6" fmla="*/ 19050 h 68960"/>
              <a:gd name="connsiteX7" fmla="*/ 66801 w 104774"/>
              <a:gd name="connsiteY7" fmla="*/ 6350 h 6896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04774" h="68960">
                <a:moveTo>
                  <a:pt x="66801" y="6350"/>
                </a:moveTo>
                <a:cubicBezTo>
                  <a:pt x="51688" y="6350"/>
                  <a:pt x="39496" y="10667"/>
                  <a:pt x="30225" y="19430"/>
                </a:cubicBezTo>
                <a:cubicBezTo>
                  <a:pt x="20954" y="28321"/>
                  <a:pt x="13208" y="41655"/>
                  <a:pt x="7111" y="59436"/>
                </a:cubicBezTo>
                <a:lnTo>
                  <a:pt x="6350" y="62610"/>
                </a:lnTo>
                <a:lnTo>
                  <a:pt x="95249" y="60833"/>
                </a:lnTo>
                <a:lnTo>
                  <a:pt x="96138" y="58039"/>
                </a:lnTo>
                <a:cubicBezTo>
                  <a:pt x="102107" y="40513"/>
                  <a:pt x="102869" y="27432"/>
                  <a:pt x="98424" y="19050"/>
                </a:cubicBezTo>
                <a:cubicBezTo>
                  <a:pt x="94107" y="10540"/>
                  <a:pt x="83438" y="6350"/>
                  <a:pt x="6680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5072125" y="3357371"/>
            <a:ext cx="171307" cy="228473"/>
          </a:xfrm>
          <a:custGeom>
            <a:avLst/>
            <a:gdLst>
              <a:gd name="connsiteX0" fmla="*/ 91440 w 171307"/>
              <a:gd name="connsiteY0" fmla="*/ 6350 h 228473"/>
              <a:gd name="connsiteX1" fmla="*/ 44958 w 171307"/>
              <a:gd name="connsiteY1" fmla="*/ 26924 h 228473"/>
              <a:gd name="connsiteX2" fmla="*/ 14224 w 171307"/>
              <a:gd name="connsiteY2" fmla="*/ 75565 h 228473"/>
              <a:gd name="connsiteX3" fmla="*/ 6350 w 171307"/>
              <a:gd name="connsiteY3" fmla="*/ 139573 h 228473"/>
              <a:gd name="connsiteX4" fmla="*/ 19304 w 171307"/>
              <a:gd name="connsiteY4" fmla="*/ 189484 h 228473"/>
              <a:gd name="connsiteX5" fmla="*/ 44831 w 171307"/>
              <a:gd name="connsiteY5" fmla="*/ 206756 h 228473"/>
              <a:gd name="connsiteX6" fmla="*/ 59055 w 171307"/>
              <a:gd name="connsiteY6" fmla="*/ 216662 h 228473"/>
              <a:gd name="connsiteX7" fmla="*/ 73914 w 171307"/>
              <a:gd name="connsiteY7" fmla="*/ 222123 h 228473"/>
              <a:gd name="connsiteX8" fmla="*/ 121031 w 171307"/>
              <a:gd name="connsiteY8" fmla="*/ 204343 h 228473"/>
              <a:gd name="connsiteX9" fmla="*/ 154686 w 171307"/>
              <a:gd name="connsiteY9" fmla="*/ 168402 h 228473"/>
              <a:gd name="connsiteX10" fmla="*/ 156591 w 171307"/>
              <a:gd name="connsiteY10" fmla="*/ 160909 h 228473"/>
              <a:gd name="connsiteX11" fmla="*/ 160655 w 171307"/>
              <a:gd name="connsiteY11" fmla="*/ 47752 h 228473"/>
              <a:gd name="connsiteX12" fmla="*/ 91440 w 171307"/>
              <a:gd name="connsiteY12" fmla="*/ 6350 h 22847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</a:cxnLst>
            <a:rect l="l" t="t" r="r" b="b"/>
            <a:pathLst>
              <a:path w="171307" h="228473">
                <a:moveTo>
                  <a:pt x="91440" y="6350"/>
                </a:moveTo>
                <a:cubicBezTo>
                  <a:pt x="74549" y="6350"/>
                  <a:pt x="59055" y="13208"/>
                  <a:pt x="44958" y="26924"/>
                </a:cubicBezTo>
                <a:cubicBezTo>
                  <a:pt x="30861" y="40513"/>
                  <a:pt x="20574" y="56769"/>
                  <a:pt x="14224" y="75565"/>
                </a:cubicBezTo>
                <a:cubicBezTo>
                  <a:pt x="8382" y="92456"/>
                  <a:pt x="5842" y="113792"/>
                  <a:pt x="6350" y="139573"/>
                </a:cubicBezTo>
                <a:cubicBezTo>
                  <a:pt x="6858" y="165354"/>
                  <a:pt x="11176" y="181991"/>
                  <a:pt x="19304" y="189484"/>
                </a:cubicBezTo>
                <a:lnTo>
                  <a:pt x="44831" y="206756"/>
                </a:lnTo>
                <a:cubicBezTo>
                  <a:pt x="46736" y="208026"/>
                  <a:pt x="51562" y="211201"/>
                  <a:pt x="59055" y="216662"/>
                </a:cubicBezTo>
                <a:cubicBezTo>
                  <a:pt x="65151" y="220218"/>
                  <a:pt x="70104" y="222123"/>
                  <a:pt x="73914" y="222123"/>
                </a:cubicBezTo>
                <a:cubicBezTo>
                  <a:pt x="86995" y="222123"/>
                  <a:pt x="102616" y="216154"/>
                  <a:pt x="121031" y="204343"/>
                </a:cubicBezTo>
                <a:cubicBezTo>
                  <a:pt x="139319" y="192405"/>
                  <a:pt x="150622" y="180467"/>
                  <a:pt x="154686" y="168402"/>
                </a:cubicBezTo>
                <a:lnTo>
                  <a:pt x="156591" y="160909"/>
                </a:lnTo>
                <a:cubicBezTo>
                  <a:pt x="166370" y="121666"/>
                  <a:pt x="167767" y="83947"/>
                  <a:pt x="160655" y="47752"/>
                </a:cubicBezTo>
                <a:cubicBezTo>
                  <a:pt x="148717" y="20193"/>
                  <a:pt x="125603" y="6350"/>
                  <a:pt x="9144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3599052" y="3350514"/>
            <a:ext cx="401320" cy="558672"/>
          </a:xfrm>
          <a:custGeom>
            <a:avLst/>
            <a:gdLst>
              <a:gd name="connsiteX0" fmla="*/ 274828 w 401320"/>
              <a:gd name="connsiteY0" fmla="*/ 6350 h 558672"/>
              <a:gd name="connsiteX1" fmla="*/ 260730 w 401320"/>
              <a:gd name="connsiteY1" fmla="*/ 47497 h 558672"/>
              <a:gd name="connsiteX2" fmla="*/ 224536 w 401320"/>
              <a:gd name="connsiteY2" fmla="*/ 194310 h 558672"/>
              <a:gd name="connsiteX3" fmla="*/ 242697 w 401320"/>
              <a:gd name="connsiteY3" fmla="*/ 246506 h 558672"/>
              <a:gd name="connsiteX4" fmla="*/ 262382 w 401320"/>
              <a:gd name="connsiteY4" fmla="*/ 241553 h 558672"/>
              <a:gd name="connsiteX5" fmla="*/ 303910 w 401320"/>
              <a:gd name="connsiteY5" fmla="*/ 62229 h 558672"/>
              <a:gd name="connsiteX6" fmla="*/ 394970 w 401320"/>
              <a:gd name="connsiteY6" fmla="*/ 70992 h 558672"/>
              <a:gd name="connsiteX7" fmla="*/ 342391 w 401320"/>
              <a:gd name="connsiteY7" fmla="*/ 214502 h 558672"/>
              <a:gd name="connsiteX8" fmla="*/ 294259 w 401320"/>
              <a:gd name="connsiteY8" fmla="*/ 344931 h 558672"/>
              <a:gd name="connsiteX9" fmla="*/ 244729 w 401320"/>
              <a:gd name="connsiteY9" fmla="*/ 464057 h 558672"/>
              <a:gd name="connsiteX10" fmla="*/ 143383 w 401320"/>
              <a:gd name="connsiteY10" fmla="*/ 552322 h 558672"/>
              <a:gd name="connsiteX11" fmla="*/ 62357 w 401320"/>
              <a:gd name="connsiteY11" fmla="*/ 516254 h 558672"/>
              <a:gd name="connsiteX12" fmla="*/ 6350 w 401320"/>
              <a:gd name="connsiteY12" fmla="*/ 444500 h 558672"/>
              <a:gd name="connsiteX13" fmla="*/ 103759 w 401320"/>
              <a:gd name="connsiteY13" fmla="*/ 422782 h 558672"/>
              <a:gd name="connsiteX14" fmla="*/ 126872 w 401320"/>
              <a:gd name="connsiteY14" fmla="*/ 455548 h 558672"/>
              <a:gd name="connsiteX15" fmla="*/ 160020 w 401320"/>
              <a:gd name="connsiteY15" fmla="*/ 469900 h 558672"/>
              <a:gd name="connsiteX16" fmla="*/ 198374 w 401320"/>
              <a:gd name="connsiteY16" fmla="*/ 440181 h 558672"/>
              <a:gd name="connsiteX17" fmla="*/ 222504 w 401320"/>
              <a:gd name="connsiteY17" fmla="*/ 386588 h 558672"/>
              <a:gd name="connsiteX18" fmla="*/ 245237 w 401320"/>
              <a:gd name="connsiteY18" fmla="*/ 298576 h 558672"/>
              <a:gd name="connsiteX19" fmla="*/ 225298 w 401320"/>
              <a:gd name="connsiteY19" fmla="*/ 313181 h 558672"/>
              <a:gd name="connsiteX20" fmla="*/ 192786 w 401320"/>
              <a:gd name="connsiteY20" fmla="*/ 322198 h 558672"/>
              <a:gd name="connsiteX21" fmla="*/ 143256 w 401320"/>
              <a:gd name="connsiteY21" fmla="*/ 255904 h 558672"/>
              <a:gd name="connsiteX22" fmla="*/ 140461 w 401320"/>
              <a:gd name="connsiteY22" fmla="*/ 126110 h 558672"/>
              <a:gd name="connsiteX23" fmla="*/ 156083 w 401320"/>
              <a:gd name="connsiteY23" fmla="*/ 14351 h 558672"/>
              <a:gd name="connsiteX24" fmla="*/ 274828 w 401320"/>
              <a:gd name="connsiteY24" fmla="*/ 6350 h 5586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</a:cxnLst>
            <a:rect l="l" t="t" r="r" b="b"/>
            <a:pathLst>
              <a:path w="401320" h="558672">
                <a:moveTo>
                  <a:pt x="274828" y="6350"/>
                </a:moveTo>
                <a:lnTo>
                  <a:pt x="260730" y="47497"/>
                </a:lnTo>
                <a:cubicBezTo>
                  <a:pt x="239268" y="110616"/>
                  <a:pt x="227203" y="159511"/>
                  <a:pt x="224536" y="194310"/>
                </a:cubicBezTo>
                <a:cubicBezTo>
                  <a:pt x="221869" y="229107"/>
                  <a:pt x="227838" y="246506"/>
                  <a:pt x="242697" y="246506"/>
                </a:cubicBezTo>
                <a:cubicBezTo>
                  <a:pt x="250444" y="246506"/>
                  <a:pt x="256921" y="244855"/>
                  <a:pt x="262382" y="241553"/>
                </a:cubicBezTo>
                <a:lnTo>
                  <a:pt x="303910" y="62229"/>
                </a:lnTo>
                <a:lnTo>
                  <a:pt x="394970" y="70992"/>
                </a:lnTo>
                <a:cubicBezTo>
                  <a:pt x="384683" y="101218"/>
                  <a:pt x="367157" y="149097"/>
                  <a:pt x="342391" y="214502"/>
                </a:cubicBezTo>
                <a:cubicBezTo>
                  <a:pt x="317627" y="280034"/>
                  <a:pt x="301625" y="323469"/>
                  <a:pt x="294259" y="344931"/>
                </a:cubicBezTo>
                <a:cubicBezTo>
                  <a:pt x="277114" y="395351"/>
                  <a:pt x="260604" y="435102"/>
                  <a:pt x="244729" y="464057"/>
                </a:cubicBezTo>
                <a:cubicBezTo>
                  <a:pt x="212725" y="522858"/>
                  <a:pt x="178942" y="552322"/>
                  <a:pt x="143383" y="552322"/>
                </a:cubicBezTo>
                <a:cubicBezTo>
                  <a:pt x="117729" y="552322"/>
                  <a:pt x="90678" y="540257"/>
                  <a:pt x="62357" y="516254"/>
                </a:cubicBezTo>
                <a:cubicBezTo>
                  <a:pt x="41783" y="498856"/>
                  <a:pt x="23114" y="474979"/>
                  <a:pt x="6350" y="444500"/>
                </a:cubicBezTo>
                <a:lnTo>
                  <a:pt x="103759" y="422782"/>
                </a:lnTo>
                <a:cubicBezTo>
                  <a:pt x="112776" y="438022"/>
                  <a:pt x="120396" y="448944"/>
                  <a:pt x="126872" y="455548"/>
                </a:cubicBezTo>
                <a:cubicBezTo>
                  <a:pt x="136906" y="465073"/>
                  <a:pt x="147955" y="469900"/>
                  <a:pt x="160020" y="469900"/>
                </a:cubicBezTo>
                <a:cubicBezTo>
                  <a:pt x="173482" y="469900"/>
                  <a:pt x="186182" y="459994"/>
                  <a:pt x="198374" y="440181"/>
                </a:cubicBezTo>
                <a:cubicBezTo>
                  <a:pt x="207010" y="426339"/>
                  <a:pt x="215010" y="408431"/>
                  <a:pt x="222504" y="386588"/>
                </a:cubicBezTo>
                <a:cubicBezTo>
                  <a:pt x="232664" y="356742"/>
                  <a:pt x="240284" y="327406"/>
                  <a:pt x="245237" y="298576"/>
                </a:cubicBezTo>
                <a:cubicBezTo>
                  <a:pt x="240030" y="304545"/>
                  <a:pt x="233426" y="309371"/>
                  <a:pt x="225298" y="313181"/>
                </a:cubicBezTo>
                <a:cubicBezTo>
                  <a:pt x="212852" y="319151"/>
                  <a:pt x="202057" y="322198"/>
                  <a:pt x="192786" y="322198"/>
                </a:cubicBezTo>
                <a:cubicBezTo>
                  <a:pt x="167513" y="322198"/>
                  <a:pt x="151003" y="300101"/>
                  <a:pt x="143256" y="255904"/>
                </a:cubicBezTo>
                <a:cubicBezTo>
                  <a:pt x="137414" y="222376"/>
                  <a:pt x="136525" y="179070"/>
                  <a:pt x="140461" y="126110"/>
                </a:cubicBezTo>
                <a:cubicBezTo>
                  <a:pt x="143510" y="87756"/>
                  <a:pt x="148717" y="50545"/>
                  <a:pt x="156083" y="14351"/>
                </a:cubicBezTo>
                <a:lnTo>
                  <a:pt x="274828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6453187" y="3324478"/>
            <a:ext cx="304578" cy="336423"/>
          </a:xfrm>
          <a:custGeom>
            <a:avLst/>
            <a:gdLst>
              <a:gd name="connsiteX0" fmla="*/ 219011 w 304578"/>
              <a:gd name="connsiteY0" fmla="*/ 6350 h 336423"/>
              <a:gd name="connsiteX1" fmla="*/ 290766 w 304578"/>
              <a:gd name="connsiteY1" fmla="*/ 55499 h 336423"/>
              <a:gd name="connsiteX2" fmla="*/ 284924 w 304578"/>
              <a:gd name="connsiteY2" fmla="*/ 172339 h 336423"/>
              <a:gd name="connsiteX3" fmla="*/ 119570 w 304578"/>
              <a:gd name="connsiteY3" fmla="*/ 172339 h 336423"/>
              <a:gd name="connsiteX4" fmla="*/ 104965 w 304578"/>
              <a:gd name="connsiteY4" fmla="*/ 219075 h 336423"/>
              <a:gd name="connsiteX5" fmla="*/ 116014 w 304578"/>
              <a:gd name="connsiteY5" fmla="*/ 281305 h 336423"/>
              <a:gd name="connsiteX6" fmla="*/ 150686 w 304578"/>
              <a:gd name="connsiteY6" fmla="*/ 272161 h 336423"/>
              <a:gd name="connsiteX7" fmla="*/ 173037 w 304578"/>
              <a:gd name="connsiteY7" fmla="*/ 247903 h 336423"/>
              <a:gd name="connsiteX8" fmla="*/ 180530 w 304578"/>
              <a:gd name="connsiteY8" fmla="*/ 215772 h 336423"/>
              <a:gd name="connsiteX9" fmla="*/ 276034 w 304578"/>
              <a:gd name="connsiteY9" fmla="*/ 212852 h 336423"/>
              <a:gd name="connsiteX10" fmla="*/ 201993 w 304578"/>
              <a:gd name="connsiteY10" fmla="*/ 302767 h 336423"/>
              <a:gd name="connsiteX11" fmla="*/ 103441 w 304578"/>
              <a:gd name="connsiteY11" fmla="*/ 330073 h 336423"/>
              <a:gd name="connsiteX12" fmla="*/ 16065 w 304578"/>
              <a:gd name="connsiteY12" fmla="*/ 278891 h 336423"/>
              <a:gd name="connsiteX13" fmla="*/ 18351 w 304578"/>
              <a:gd name="connsiteY13" fmla="*/ 165480 h 336423"/>
              <a:gd name="connsiteX14" fmla="*/ 93027 w 304578"/>
              <a:gd name="connsiteY14" fmla="*/ 45847 h 336423"/>
              <a:gd name="connsiteX15" fmla="*/ 219011 w 304578"/>
              <a:gd name="connsiteY15" fmla="*/ 6350 h 33642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</a:cxnLst>
            <a:rect l="l" t="t" r="r" b="b"/>
            <a:pathLst>
              <a:path w="304578" h="336423">
                <a:moveTo>
                  <a:pt x="219011" y="6350"/>
                </a:moveTo>
                <a:cubicBezTo>
                  <a:pt x="260159" y="6350"/>
                  <a:pt x="284036" y="22733"/>
                  <a:pt x="290766" y="55499"/>
                </a:cubicBezTo>
                <a:cubicBezTo>
                  <a:pt x="302704" y="86995"/>
                  <a:pt x="300672" y="125857"/>
                  <a:pt x="284924" y="172339"/>
                </a:cubicBezTo>
                <a:lnTo>
                  <a:pt x="119570" y="172339"/>
                </a:lnTo>
                <a:cubicBezTo>
                  <a:pt x="115379" y="185673"/>
                  <a:pt x="110553" y="201295"/>
                  <a:pt x="104965" y="219075"/>
                </a:cubicBezTo>
                <a:cubicBezTo>
                  <a:pt x="92900" y="260603"/>
                  <a:pt x="96584" y="281305"/>
                  <a:pt x="116014" y="281305"/>
                </a:cubicBezTo>
                <a:cubicBezTo>
                  <a:pt x="127571" y="281305"/>
                  <a:pt x="139128" y="278257"/>
                  <a:pt x="150686" y="272161"/>
                </a:cubicBezTo>
                <a:cubicBezTo>
                  <a:pt x="162115" y="266065"/>
                  <a:pt x="169609" y="257937"/>
                  <a:pt x="173037" y="247903"/>
                </a:cubicBezTo>
                <a:cubicBezTo>
                  <a:pt x="175324" y="241046"/>
                  <a:pt x="177863" y="230378"/>
                  <a:pt x="180530" y="215772"/>
                </a:cubicBezTo>
                <a:lnTo>
                  <a:pt x="276034" y="212852"/>
                </a:lnTo>
                <a:cubicBezTo>
                  <a:pt x="248984" y="257556"/>
                  <a:pt x="224346" y="287528"/>
                  <a:pt x="201993" y="302767"/>
                </a:cubicBezTo>
                <a:cubicBezTo>
                  <a:pt x="175704" y="320929"/>
                  <a:pt x="142938" y="330073"/>
                  <a:pt x="103441" y="330073"/>
                </a:cubicBezTo>
                <a:cubicBezTo>
                  <a:pt x="59880" y="330073"/>
                  <a:pt x="30797" y="313054"/>
                  <a:pt x="16065" y="278891"/>
                </a:cubicBezTo>
                <a:cubicBezTo>
                  <a:pt x="2349" y="248158"/>
                  <a:pt x="3111" y="210311"/>
                  <a:pt x="18351" y="165480"/>
                </a:cubicBezTo>
                <a:cubicBezTo>
                  <a:pt x="36512" y="112014"/>
                  <a:pt x="61404" y="72136"/>
                  <a:pt x="93027" y="45847"/>
                </a:cubicBezTo>
                <a:cubicBezTo>
                  <a:pt x="124650" y="19430"/>
                  <a:pt x="166687" y="6350"/>
                  <a:pt x="21901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3100387" y="3324478"/>
            <a:ext cx="304577" cy="336423"/>
          </a:xfrm>
          <a:custGeom>
            <a:avLst/>
            <a:gdLst>
              <a:gd name="connsiteX0" fmla="*/ 219011 w 304577"/>
              <a:gd name="connsiteY0" fmla="*/ 6350 h 336423"/>
              <a:gd name="connsiteX1" fmla="*/ 290766 w 304577"/>
              <a:gd name="connsiteY1" fmla="*/ 55499 h 336423"/>
              <a:gd name="connsiteX2" fmla="*/ 284924 w 304577"/>
              <a:gd name="connsiteY2" fmla="*/ 172339 h 336423"/>
              <a:gd name="connsiteX3" fmla="*/ 119570 w 304577"/>
              <a:gd name="connsiteY3" fmla="*/ 172339 h 336423"/>
              <a:gd name="connsiteX4" fmla="*/ 104965 w 304577"/>
              <a:gd name="connsiteY4" fmla="*/ 219075 h 336423"/>
              <a:gd name="connsiteX5" fmla="*/ 116014 w 304577"/>
              <a:gd name="connsiteY5" fmla="*/ 281305 h 336423"/>
              <a:gd name="connsiteX6" fmla="*/ 150685 w 304577"/>
              <a:gd name="connsiteY6" fmla="*/ 272161 h 336423"/>
              <a:gd name="connsiteX7" fmla="*/ 173037 w 304577"/>
              <a:gd name="connsiteY7" fmla="*/ 247903 h 336423"/>
              <a:gd name="connsiteX8" fmla="*/ 180530 w 304577"/>
              <a:gd name="connsiteY8" fmla="*/ 215772 h 336423"/>
              <a:gd name="connsiteX9" fmla="*/ 276034 w 304577"/>
              <a:gd name="connsiteY9" fmla="*/ 212852 h 336423"/>
              <a:gd name="connsiteX10" fmla="*/ 201993 w 304577"/>
              <a:gd name="connsiteY10" fmla="*/ 302767 h 336423"/>
              <a:gd name="connsiteX11" fmla="*/ 103441 w 304577"/>
              <a:gd name="connsiteY11" fmla="*/ 330073 h 336423"/>
              <a:gd name="connsiteX12" fmla="*/ 16065 w 304577"/>
              <a:gd name="connsiteY12" fmla="*/ 278891 h 336423"/>
              <a:gd name="connsiteX13" fmla="*/ 18351 w 304577"/>
              <a:gd name="connsiteY13" fmla="*/ 165480 h 336423"/>
              <a:gd name="connsiteX14" fmla="*/ 93027 w 304577"/>
              <a:gd name="connsiteY14" fmla="*/ 45847 h 336423"/>
              <a:gd name="connsiteX15" fmla="*/ 219011 w 304577"/>
              <a:gd name="connsiteY15" fmla="*/ 6350 h 33642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</a:cxnLst>
            <a:rect l="l" t="t" r="r" b="b"/>
            <a:pathLst>
              <a:path w="304577" h="336423">
                <a:moveTo>
                  <a:pt x="219011" y="6350"/>
                </a:moveTo>
                <a:cubicBezTo>
                  <a:pt x="260159" y="6350"/>
                  <a:pt x="284035" y="22733"/>
                  <a:pt x="290766" y="55499"/>
                </a:cubicBezTo>
                <a:cubicBezTo>
                  <a:pt x="302704" y="86995"/>
                  <a:pt x="300672" y="125857"/>
                  <a:pt x="284924" y="172339"/>
                </a:cubicBezTo>
                <a:lnTo>
                  <a:pt x="119570" y="172339"/>
                </a:lnTo>
                <a:cubicBezTo>
                  <a:pt x="115379" y="185673"/>
                  <a:pt x="110553" y="201295"/>
                  <a:pt x="104965" y="219075"/>
                </a:cubicBezTo>
                <a:cubicBezTo>
                  <a:pt x="92900" y="260603"/>
                  <a:pt x="96583" y="281305"/>
                  <a:pt x="116014" y="281305"/>
                </a:cubicBezTo>
                <a:cubicBezTo>
                  <a:pt x="127571" y="281305"/>
                  <a:pt x="139128" y="278257"/>
                  <a:pt x="150685" y="272161"/>
                </a:cubicBezTo>
                <a:cubicBezTo>
                  <a:pt x="162115" y="266065"/>
                  <a:pt x="169608" y="257937"/>
                  <a:pt x="173037" y="247903"/>
                </a:cubicBezTo>
                <a:cubicBezTo>
                  <a:pt x="175323" y="241046"/>
                  <a:pt x="177863" y="230378"/>
                  <a:pt x="180530" y="215772"/>
                </a:cubicBezTo>
                <a:lnTo>
                  <a:pt x="276034" y="212852"/>
                </a:lnTo>
                <a:cubicBezTo>
                  <a:pt x="248983" y="257556"/>
                  <a:pt x="224345" y="287528"/>
                  <a:pt x="201993" y="302767"/>
                </a:cubicBezTo>
                <a:cubicBezTo>
                  <a:pt x="175704" y="320929"/>
                  <a:pt x="142938" y="330073"/>
                  <a:pt x="103441" y="330073"/>
                </a:cubicBezTo>
                <a:cubicBezTo>
                  <a:pt x="59880" y="330073"/>
                  <a:pt x="30797" y="313054"/>
                  <a:pt x="16065" y="278891"/>
                </a:cubicBezTo>
                <a:cubicBezTo>
                  <a:pt x="2349" y="248158"/>
                  <a:pt x="3111" y="210311"/>
                  <a:pt x="18351" y="165480"/>
                </a:cubicBezTo>
                <a:cubicBezTo>
                  <a:pt x="36512" y="112014"/>
                  <a:pt x="61404" y="72136"/>
                  <a:pt x="93027" y="45847"/>
                </a:cubicBezTo>
                <a:cubicBezTo>
                  <a:pt x="124650" y="19430"/>
                  <a:pt x="166687" y="6350"/>
                  <a:pt x="21901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3040253" y="3317620"/>
            <a:ext cx="95884" cy="98425"/>
          </a:xfrm>
          <a:custGeom>
            <a:avLst/>
            <a:gdLst>
              <a:gd name="connsiteX0" fmla="*/ 68707 w 95884"/>
              <a:gd name="connsiteY0" fmla="*/ 6350 h 98425"/>
              <a:gd name="connsiteX1" fmla="*/ 89534 w 95884"/>
              <a:gd name="connsiteY1" fmla="*/ 19050 h 98425"/>
              <a:gd name="connsiteX2" fmla="*/ 88646 w 95884"/>
              <a:gd name="connsiteY2" fmla="*/ 46863 h 98425"/>
              <a:gd name="connsiteX3" fmla="*/ 68452 w 95884"/>
              <a:gd name="connsiteY3" fmla="*/ 79629 h 98425"/>
              <a:gd name="connsiteX4" fmla="*/ 34798 w 95884"/>
              <a:gd name="connsiteY4" fmla="*/ 92075 h 98425"/>
              <a:gd name="connsiteX5" fmla="*/ 9779 w 95884"/>
              <a:gd name="connsiteY5" fmla="*/ 81915 h 98425"/>
              <a:gd name="connsiteX6" fmla="*/ 6350 w 95884"/>
              <a:gd name="connsiteY6" fmla="*/ 54864 h 98425"/>
              <a:gd name="connsiteX7" fmla="*/ 31369 w 95884"/>
              <a:gd name="connsiteY7" fmla="*/ 22098 h 98425"/>
              <a:gd name="connsiteX8" fmla="*/ 68707 w 95884"/>
              <a:gd name="connsiteY8" fmla="*/ 6350 h 984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95884" h="98425">
                <a:moveTo>
                  <a:pt x="68707" y="6350"/>
                </a:moveTo>
                <a:cubicBezTo>
                  <a:pt x="79756" y="6350"/>
                  <a:pt x="86741" y="10541"/>
                  <a:pt x="89534" y="19050"/>
                </a:cubicBezTo>
                <a:cubicBezTo>
                  <a:pt x="92329" y="27559"/>
                  <a:pt x="92075" y="36830"/>
                  <a:pt x="88646" y="46863"/>
                </a:cubicBezTo>
                <a:cubicBezTo>
                  <a:pt x="84073" y="60452"/>
                  <a:pt x="77342" y="71374"/>
                  <a:pt x="68452" y="79629"/>
                </a:cubicBezTo>
                <a:cubicBezTo>
                  <a:pt x="59563" y="87884"/>
                  <a:pt x="48260" y="92075"/>
                  <a:pt x="34798" y="92075"/>
                </a:cubicBezTo>
                <a:cubicBezTo>
                  <a:pt x="24129" y="92075"/>
                  <a:pt x="15875" y="88646"/>
                  <a:pt x="9779" y="81915"/>
                </a:cubicBezTo>
                <a:cubicBezTo>
                  <a:pt x="3683" y="75184"/>
                  <a:pt x="2539" y="66167"/>
                  <a:pt x="6350" y="54864"/>
                </a:cubicBezTo>
                <a:cubicBezTo>
                  <a:pt x="10286" y="43561"/>
                  <a:pt x="18542" y="32639"/>
                  <a:pt x="31369" y="22098"/>
                </a:cubicBezTo>
                <a:cubicBezTo>
                  <a:pt x="44196" y="11557"/>
                  <a:pt x="56642" y="6350"/>
                  <a:pt x="6870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5263515" y="3312159"/>
            <a:ext cx="279019" cy="439928"/>
          </a:xfrm>
          <a:custGeom>
            <a:avLst/>
            <a:gdLst>
              <a:gd name="connsiteX0" fmla="*/ 140080 w 279019"/>
              <a:gd name="connsiteY0" fmla="*/ 6350 h 439928"/>
              <a:gd name="connsiteX1" fmla="*/ 219456 w 279019"/>
              <a:gd name="connsiteY1" fmla="*/ 14478 h 439928"/>
              <a:gd name="connsiteX2" fmla="*/ 105791 w 279019"/>
              <a:gd name="connsiteY2" fmla="*/ 334518 h 439928"/>
              <a:gd name="connsiteX3" fmla="*/ 272669 w 279019"/>
              <a:gd name="connsiteY3" fmla="*/ 334518 h 439928"/>
              <a:gd name="connsiteX4" fmla="*/ 227203 w 279019"/>
              <a:gd name="connsiteY4" fmla="*/ 433578 h 439928"/>
              <a:gd name="connsiteX5" fmla="*/ 6350 w 279019"/>
              <a:gd name="connsiteY5" fmla="*/ 411480 h 439928"/>
              <a:gd name="connsiteX6" fmla="*/ 140080 w 279019"/>
              <a:gd name="connsiteY6" fmla="*/ 6350 h 43992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279019" h="439928">
                <a:moveTo>
                  <a:pt x="140080" y="6350"/>
                </a:moveTo>
                <a:lnTo>
                  <a:pt x="219456" y="14478"/>
                </a:lnTo>
                <a:lnTo>
                  <a:pt x="105791" y="334518"/>
                </a:lnTo>
                <a:lnTo>
                  <a:pt x="272669" y="334518"/>
                </a:lnTo>
                <a:lnTo>
                  <a:pt x="227203" y="433578"/>
                </a:lnTo>
                <a:lnTo>
                  <a:pt x="6350" y="411480"/>
                </a:lnTo>
                <a:lnTo>
                  <a:pt x="140080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4974542" y="3310763"/>
            <a:ext cx="367014" cy="334391"/>
          </a:xfrm>
          <a:custGeom>
            <a:avLst/>
            <a:gdLst>
              <a:gd name="connsiteX0" fmla="*/ 241982 w 367014"/>
              <a:gd name="connsiteY0" fmla="*/ 6350 h 334391"/>
              <a:gd name="connsiteX1" fmla="*/ 345995 w 367014"/>
              <a:gd name="connsiteY1" fmla="*/ 55372 h 334391"/>
              <a:gd name="connsiteX2" fmla="*/ 348281 w 367014"/>
              <a:gd name="connsiteY2" fmla="*/ 180594 h 334391"/>
              <a:gd name="connsiteX3" fmla="*/ 268906 w 367014"/>
              <a:gd name="connsiteY3" fmla="*/ 288035 h 334391"/>
              <a:gd name="connsiteX4" fmla="*/ 145970 w 367014"/>
              <a:gd name="connsiteY4" fmla="*/ 328041 h 334391"/>
              <a:gd name="connsiteX5" fmla="*/ 27606 w 367014"/>
              <a:gd name="connsiteY5" fmla="*/ 277748 h 334391"/>
              <a:gd name="connsiteX6" fmla="*/ 17573 w 367014"/>
              <a:gd name="connsiteY6" fmla="*/ 146938 h 334391"/>
              <a:gd name="connsiteX7" fmla="*/ 111934 w 367014"/>
              <a:gd name="connsiteY7" fmla="*/ 40513 h 334391"/>
              <a:gd name="connsiteX8" fmla="*/ 241982 w 367014"/>
              <a:gd name="connsiteY8" fmla="*/ 6350 h 3343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67014" h="334391">
                <a:moveTo>
                  <a:pt x="241982" y="6350"/>
                </a:moveTo>
                <a:cubicBezTo>
                  <a:pt x="292528" y="6350"/>
                  <a:pt x="327199" y="22733"/>
                  <a:pt x="345995" y="55372"/>
                </a:cubicBezTo>
                <a:cubicBezTo>
                  <a:pt x="364791" y="88138"/>
                  <a:pt x="365553" y="129921"/>
                  <a:pt x="348281" y="180594"/>
                </a:cubicBezTo>
                <a:cubicBezTo>
                  <a:pt x="333041" y="225552"/>
                  <a:pt x="306625" y="261365"/>
                  <a:pt x="268906" y="288035"/>
                </a:cubicBezTo>
                <a:cubicBezTo>
                  <a:pt x="231314" y="314706"/>
                  <a:pt x="190293" y="328041"/>
                  <a:pt x="145970" y="328041"/>
                </a:cubicBezTo>
                <a:cubicBezTo>
                  <a:pt x="91995" y="328041"/>
                  <a:pt x="52498" y="311277"/>
                  <a:pt x="27606" y="277748"/>
                </a:cubicBezTo>
                <a:cubicBezTo>
                  <a:pt x="2587" y="244221"/>
                  <a:pt x="-714" y="200659"/>
                  <a:pt x="17573" y="146938"/>
                </a:cubicBezTo>
                <a:cubicBezTo>
                  <a:pt x="32813" y="102361"/>
                  <a:pt x="64182" y="66802"/>
                  <a:pt x="111934" y="40513"/>
                </a:cubicBezTo>
                <a:cubicBezTo>
                  <a:pt x="153209" y="17653"/>
                  <a:pt x="196516" y="6350"/>
                  <a:pt x="24198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2424509" y="3299078"/>
            <a:ext cx="321532" cy="455041"/>
          </a:xfrm>
          <a:custGeom>
            <a:avLst/>
            <a:gdLst>
              <a:gd name="connsiteX0" fmla="*/ 229917 w 321532"/>
              <a:gd name="connsiteY0" fmla="*/ 6350 h 455041"/>
              <a:gd name="connsiteX1" fmla="*/ 298878 w 321532"/>
              <a:gd name="connsiteY1" fmla="*/ 32766 h 455041"/>
              <a:gd name="connsiteX2" fmla="*/ 310054 w 321532"/>
              <a:gd name="connsiteY2" fmla="*/ 102997 h 455041"/>
              <a:gd name="connsiteX3" fmla="*/ 305609 w 321532"/>
              <a:gd name="connsiteY3" fmla="*/ 95885 h 455041"/>
              <a:gd name="connsiteX4" fmla="*/ 298751 w 321532"/>
              <a:gd name="connsiteY4" fmla="*/ 183769 h 455041"/>
              <a:gd name="connsiteX5" fmla="*/ 283003 w 321532"/>
              <a:gd name="connsiteY5" fmla="*/ 239395 h 455041"/>
              <a:gd name="connsiteX6" fmla="*/ 260016 w 321532"/>
              <a:gd name="connsiteY6" fmla="*/ 309879 h 455041"/>
              <a:gd name="connsiteX7" fmla="*/ 240204 w 321532"/>
              <a:gd name="connsiteY7" fmla="*/ 368300 h 455041"/>
              <a:gd name="connsiteX8" fmla="*/ 216328 w 321532"/>
              <a:gd name="connsiteY8" fmla="*/ 435991 h 455041"/>
              <a:gd name="connsiteX9" fmla="*/ 112061 w 321532"/>
              <a:gd name="connsiteY9" fmla="*/ 444627 h 455041"/>
              <a:gd name="connsiteX10" fmla="*/ 115236 w 321532"/>
              <a:gd name="connsiteY10" fmla="*/ 436626 h 455041"/>
              <a:gd name="connsiteX11" fmla="*/ 70913 w 321532"/>
              <a:gd name="connsiteY11" fmla="*/ 448691 h 455041"/>
              <a:gd name="connsiteX12" fmla="*/ 21002 w 321532"/>
              <a:gd name="connsiteY12" fmla="*/ 408432 h 455041"/>
              <a:gd name="connsiteX13" fmla="*/ 20748 w 321532"/>
              <a:gd name="connsiteY13" fmla="*/ 409066 h 455041"/>
              <a:gd name="connsiteX14" fmla="*/ 11477 w 321532"/>
              <a:gd name="connsiteY14" fmla="*/ 326898 h 455041"/>
              <a:gd name="connsiteX15" fmla="*/ 35099 w 321532"/>
              <a:gd name="connsiteY15" fmla="*/ 276860 h 455041"/>
              <a:gd name="connsiteX16" fmla="*/ 66341 w 321532"/>
              <a:gd name="connsiteY16" fmla="*/ 238125 h 455041"/>
              <a:gd name="connsiteX17" fmla="*/ 113331 w 321532"/>
              <a:gd name="connsiteY17" fmla="*/ 209169 h 455041"/>
              <a:gd name="connsiteX18" fmla="*/ 167052 w 321532"/>
              <a:gd name="connsiteY18" fmla="*/ 199136 h 455041"/>
              <a:gd name="connsiteX19" fmla="*/ 189912 w 321532"/>
              <a:gd name="connsiteY19" fmla="*/ 201930 h 455041"/>
              <a:gd name="connsiteX20" fmla="*/ 201215 w 321532"/>
              <a:gd name="connsiteY20" fmla="*/ 208407 h 455041"/>
              <a:gd name="connsiteX21" fmla="*/ 209343 w 321532"/>
              <a:gd name="connsiteY21" fmla="*/ 184911 h 455041"/>
              <a:gd name="connsiteX22" fmla="*/ 219757 w 321532"/>
              <a:gd name="connsiteY22" fmla="*/ 146303 h 455041"/>
              <a:gd name="connsiteX23" fmla="*/ 224456 w 321532"/>
              <a:gd name="connsiteY23" fmla="*/ 112395 h 455041"/>
              <a:gd name="connsiteX24" fmla="*/ 219122 w 321532"/>
              <a:gd name="connsiteY24" fmla="*/ 83311 h 455041"/>
              <a:gd name="connsiteX25" fmla="*/ 205533 w 321532"/>
              <a:gd name="connsiteY25" fmla="*/ 73914 h 455041"/>
              <a:gd name="connsiteX26" fmla="*/ 176450 w 321532"/>
              <a:gd name="connsiteY26" fmla="*/ 92837 h 455041"/>
              <a:gd name="connsiteX27" fmla="*/ 156130 w 321532"/>
              <a:gd name="connsiteY27" fmla="*/ 110236 h 455041"/>
              <a:gd name="connsiteX28" fmla="*/ 134540 w 321532"/>
              <a:gd name="connsiteY28" fmla="*/ 132461 h 455041"/>
              <a:gd name="connsiteX29" fmla="*/ 49196 w 321532"/>
              <a:gd name="connsiteY29" fmla="*/ 131699 h 455041"/>
              <a:gd name="connsiteX30" fmla="*/ 141017 w 321532"/>
              <a:gd name="connsiteY30" fmla="*/ 38353 h 455041"/>
              <a:gd name="connsiteX31" fmla="*/ 229917 w 321532"/>
              <a:gd name="connsiteY31" fmla="*/ 6350 h 45504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32" h="455041">
                <a:moveTo>
                  <a:pt x="229917" y="6350"/>
                </a:moveTo>
                <a:cubicBezTo>
                  <a:pt x="258365" y="6350"/>
                  <a:pt x="281352" y="15113"/>
                  <a:pt x="298878" y="32766"/>
                </a:cubicBezTo>
                <a:cubicBezTo>
                  <a:pt x="316912" y="49403"/>
                  <a:pt x="320595" y="72771"/>
                  <a:pt x="310054" y="102997"/>
                </a:cubicBezTo>
                <a:lnTo>
                  <a:pt x="305609" y="95885"/>
                </a:lnTo>
                <a:cubicBezTo>
                  <a:pt x="310181" y="123571"/>
                  <a:pt x="307895" y="152908"/>
                  <a:pt x="298751" y="183769"/>
                </a:cubicBezTo>
                <a:cubicBezTo>
                  <a:pt x="295195" y="198373"/>
                  <a:pt x="289861" y="216916"/>
                  <a:pt x="283003" y="239395"/>
                </a:cubicBezTo>
                <a:cubicBezTo>
                  <a:pt x="276018" y="262001"/>
                  <a:pt x="268398" y="285496"/>
                  <a:pt x="260016" y="309879"/>
                </a:cubicBezTo>
                <a:lnTo>
                  <a:pt x="240204" y="368300"/>
                </a:lnTo>
                <a:lnTo>
                  <a:pt x="216328" y="435991"/>
                </a:lnTo>
                <a:lnTo>
                  <a:pt x="112061" y="444627"/>
                </a:lnTo>
                <a:lnTo>
                  <a:pt x="115236" y="436626"/>
                </a:lnTo>
                <a:cubicBezTo>
                  <a:pt x="103933" y="444627"/>
                  <a:pt x="89201" y="448691"/>
                  <a:pt x="70913" y="448691"/>
                </a:cubicBezTo>
                <a:cubicBezTo>
                  <a:pt x="40306" y="448691"/>
                  <a:pt x="23669" y="435229"/>
                  <a:pt x="21002" y="408432"/>
                </a:cubicBezTo>
                <a:lnTo>
                  <a:pt x="20748" y="409066"/>
                </a:lnTo>
                <a:cubicBezTo>
                  <a:pt x="4619" y="383540"/>
                  <a:pt x="1571" y="356235"/>
                  <a:pt x="11477" y="326898"/>
                </a:cubicBezTo>
                <a:cubicBezTo>
                  <a:pt x="17827" y="308356"/>
                  <a:pt x="25701" y="291591"/>
                  <a:pt x="35099" y="276860"/>
                </a:cubicBezTo>
                <a:cubicBezTo>
                  <a:pt x="44497" y="262001"/>
                  <a:pt x="54911" y="249173"/>
                  <a:pt x="66341" y="238125"/>
                </a:cubicBezTo>
                <a:cubicBezTo>
                  <a:pt x="80692" y="225552"/>
                  <a:pt x="96313" y="215900"/>
                  <a:pt x="113331" y="209169"/>
                </a:cubicBezTo>
                <a:cubicBezTo>
                  <a:pt x="130222" y="202438"/>
                  <a:pt x="148129" y="199136"/>
                  <a:pt x="167052" y="199136"/>
                </a:cubicBezTo>
                <a:cubicBezTo>
                  <a:pt x="175180" y="199136"/>
                  <a:pt x="182800" y="200025"/>
                  <a:pt x="189912" y="201930"/>
                </a:cubicBezTo>
                <a:cubicBezTo>
                  <a:pt x="197024" y="203835"/>
                  <a:pt x="200834" y="205994"/>
                  <a:pt x="201215" y="208407"/>
                </a:cubicBezTo>
                <a:lnTo>
                  <a:pt x="209343" y="184911"/>
                </a:lnTo>
                <a:cubicBezTo>
                  <a:pt x="213788" y="171703"/>
                  <a:pt x="217344" y="158877"/>
                  <a:pt x="219757" y="146303"/>
                </a:cubicBezTo>
                <a:cubicBezTo>
                  <a:pt x="222297" y="133730"/>
                  <a:pt x="223821" y="122428"/>
                  <a:pt x="224456" y="112395"/>
                </a:cubicBezTo>
                <a:cubicBezTo>
                  <a:pt x="224075" y="99187"/>
                  <a:pt x="222297" y="89535"/>
                  <a:pt x="219122" y="83311"/>
                </a:cubicBezTo>
                <a:cubicBezTo>
                  <a:pt x="215947" y="77089"/>
                  <a:pt x="211502" y="73914"/>
                  <a:pt x="205533" y="73914"/>
                </a:cubicBezTo>
                <a:cubicBezTo>
                  <a:pt x="202993" y="73914"/>
                  <a:pt x="193214" y="80264"/>
                  <a:pt x="176450" y="92837"/>
                </a:cubicBezTo>
                <a:cubicBezTo>
                  <a:pt x="170354" y="97536"/>
                  <a:pt x="163623" y="103378"/>
                  <a:pt x="156130" y="110236"/>
                </a:cubicBezTo>
                <a:cubicBezTo>
                  <a:pt x="148637" y="117221"/>
                  <a:pt x="141398" y="124587"/>
                  <a:pt x="134540" y="132461"/>
                </a:cubicBezTo>
                <a:lnTo>
                  <a:pt x="49196" y="131699"/>
                </a:lnTo>
                <a:cubicBezTo>
                  <a:pt x="76501" y="91186"/>
                  <a:pt x="107235" y="60071"/>
                  <a:pt x="141017" y="38353"/>
                </a:cubicBezTo>
                <a:cubicBezTo>
                  <a:pt x="175180" y="17018"/>
                  <a:pt x="204771" y="6350"/>
                  <a:pt x="22991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2629789" y="3297047"/>
            <a:ext cx="375285" cy="502411"/>
          </a:xfrm>
          <a:custGeom>
            <a:avLst/>
            <a:gdLst>
              <a:gd name="connsiteX0" fmla="*/ 173100 w 375285"/>
              <a:gd name="connsiteY0" fmla="*/ 6350 h 502411"/>
              <a:gd name="connsiteX1" fmla="*/ 253491 w 375285"/>
              <a:gd name="connsiteY1" fmla="*/ 6350 h 502411"/>
              <a:gd name="connsiteX2" fmla="*/ 250951 w 375285"/>
              <a:gd name="connsiteY2" fmla="*/ 15493 h 502411"/>
              <a:gd name="connsiteX3" fmla="*/ 253745 w 375285"/>
              <a:gd name="connsiteY3" fmla="*/ 13969 h 502411"/>
              <a:gd name="connsiteX4" fmla="*/ 300354 w 375285"/>
              <a:gd name="connsiteY4" fmla="*/ 6350 h 502411"/>
              <a:gd name="connsiteX5" fmla="*/ 368935 w 375285"/>
              <a:gd name="connsiteY5" fmla="*/ 50545 h 502411"/>
              <a:gd name="connsiteX6" fmla="*/ 342391 w 375285"/>
              <a:gd name="connsiteY6" fmla="*/ 160019 h 502411"/>
              <a:gd name="connsiteX7" fmla="*/ 267970 w 375285"/>
              <a:gd name="connsiteY7" fmla="*/ 168147 h 502411"/>
              <a:gd name="connsiteX8" fmla="*/ 283463 w 375285"/>
              <a:gd name="connsiteY8" fmla="*/ 101345 h 502411"/>
              <a:gd name="connsiteX9" fmla="*/ 280797 w 375285"/>
              <a:gd name="connsiteY9" fmla="*/ 55752 h 502411"/>
              <a:gd name="connsiteX10" fmla="*/ 249047 w 375285"/>
              <a:gd name="connsiteY10" fmla="*/ 71500 h 502411"/>
              <a:gd name="connsiteX11" fmla="*/ 216661 w 375285"/>
              <a:gd name="connsiteY11" fmla="*/ 146430 h 502411"/>
              <a:gd name="connsiteX12" fmla="*/ 173354 w 375285"/>
              <a:gd name="connsiteY12" fmla="*/ 266953 h 502411"/>
              <a:gd name="connsiteX13" fmla="*/ 146430 w 375285"/>
              <a:gd name="connsiteY13" fmla="*/ 354964 h 502411"/>
              <a:gd name="connsiteX14" fmla="*/ 112902 w 375285"/>
              <a:gd name="connsiteY14" fmla="*/ 492378 h 502411"/>
              <a:gd name="connsiteX15" fmla="*/ 6350 w 375285"/>
              <a:gd name="connsiteY15" fmla="*/ 496061 h 502411"/>
              <a:gd name="connsiteX16" fmla="*/ 73786 w 375285"/>
              <a:gd name="connsiteY16" fmla="*/ 317881 h 502411"/>
              <a:gd name="connsiteX17" fmla="*/ 112140 w 375285"/>
              <a:gd name="connsiteY17" fmla="*/ 215138 h 502411"/>
              <a:gd name="connsiteX18" fmla="*/ 148208 w 375285"/>
              <a:gd name="connsiteY18" fmla="*/ 89153 h 502411"/>
              <a:gd name="connsiteX19" fmla="*/ 173100 w 375285"/>
              <a:gd name="connsiteY19" fmla="*/ 6350 h 50241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75285" h="502411">
                <a:moveTo>
                  <a:pt x="173100" y="6350"/>
                </a:moveTo>
                <a:lnTo>
                  <a:pt x="253491" y="6350"/>
                </a:lnTo>
                <a:lnTo>
                  <a:pt x="250951" y="15493"/>
                </a:lnTo>
                <a:lnTo>
                  <a:pt x="253745" y="13969"/>
                </a:lnTo>
                <a:cubicBezTo>
                  <a:pt x="265683" y="8889"/>
                  <a:pt x="281177" y="6350"/>
                  <a:pt x="300354" y="6350"/>
                </a:cubicBezTo>
                <a:cubicBezTo>
                  <a:pt x="344804" y="6350"/>
                  <a:pt x="367664" y="21081"/>
                  <a:pt x="368935" y="50545"/>
                </a:cubicBezTo>
                <a:cubicBezTo>
                  <a:pt x="369950" y="68579"/>
                  <a:pt x="361060" y="105028"/>
                  <a:pt x="342391" y="160019"/>
                </a:cubicBezTo>
                <a:lnTo>
                  <a:pt x="267970" y="168147"/>
                </a:lnTo>
                <a:cubicBezTo>
                  <a:pt x="277240" y="130428"/>
                  <a:pt x="282447" y="108203"/>
                  <a:pt x="283463" y="101345"/>
                </a:cubicBezTo>
                <a:cubicBezTo>
                  <a:pt x="288162" y="70865"/>
                  <a:pt x="287273" y="55752"/>
                  <a:pt x="280797" y="55752"/>
                </a:cubicBezTo>
                <a:cubicBezTo>
                  <a:pt x="269112" y="55752"/>
                  <a:pt x="258571" y="60959"/>
                  <a:pt x="249047" y="71500"/>
                </a:cubicBezTo>
                <a:cubicBezTo>
                  <a:pt x="244220" y="76708"/>
                  <a:pt x="233425" y="101727"/>
                  <a:pt x="216661" y="146430"/>
                </a:cubicBezTo>
                <a:cubicBezTo>
                  <a:pt x="199897" y="191261"/>
                  <a:pt x="185547" y="231393"/>
                  <a:pt x="173354" y="266953"/>
                </a:cubicBezTo>
                <a:cubicBezTo>
                  <a:pt x="163956" y="294766"/>
                  <a:pt x="154939" y="324103"/>
                  <a:pt x="146430" y="354964"/>
                </a:cubicBezTo>
                <a:cubicBezTo>
                  <a:pt x="137921" y="385825"/>
                  <a:pt x="126745" y="431672"/>
                  <a:pt x="112902" y="492378"/>
                </a:cubicBezTo>
                <a:lnTo>
                  <a:pt x="6350" y="496061"/>
                </a:lnTo>
                <a:cubicBezTo>
                  <a:pt x="17144" y="464311"/>
                  <a:pt x="39623" y="404875"/>
                  <a:pt x="73786" y="317881"/>
                </a:cubicBezTo>
                <a:cubicBezTo>
                  <a:pt x="90804" y="274319"/>
                  <a:pt x="103631" y="240157"/>
                  <a:pt x="112140" y="215138"/>
                </a:cubicBezTo>
                <a:cubicBezTo>
                  <a:pt x="118871" y="195325"/>
                  <a:pt x="130936" y="153289"/>
                  <a:pt x="148208" y="89153"/>
                </a:cubicBezTo>
                <a:cubicBezTo>
                  <a:pt x="156971" y="56769"/>
                  <a:pt x="165226" y="29209"/>
                  <a:pt x="17310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5864733" y="3283331"/>
            <a:ext cx="622934" cy="588137"/>
          </a:xfrm>
          <a:custGeom>
            <a:avLst/>
            <a:gdLst>
              <a:gd name="connsiteX0" fmla="*/ 186435 w 622934"/>
              <a:gd name="connsiteY0" fmla="*/ 6350 h 588137"/>
              <a:gd name="connsiteX1" fmla="*/ 358139 w 622934"/>
              <a:gd name="connsiteY1" fmla="*/ 18160 h 588137"/>
              <a:gd name="connsiteX2" fmla="*/ 348234 w 622934"/>
              <a:gd name="connsiteY2" fmla="*/ 212851 h 588137"/>
              <a:gd name="connsiteX3" fmla="*/ 404495 w 622934"/>
              <a:gd name="connsiteY3" fmla="*/ 130936 h 588137"/>
              <a:gd name="connsiteX4" fmla="*/ 462026 w 622934"/>
              <a:gd name="connsiteY4" fmla="*/ 15113 h 588137"/>
              <a:gd name="connsiteX5" fmla="*/ 616584 w 622934"/>
              <a:gd name="connsiteY5" fmla="*/ 17271 h 588137"/>
              <a:gd name="connsiteX6" fmla="*/ 608076 w 622934"/>
              <a:gd name="connsiteY6" fmla="*/ 68707 h 588137"/>
              <a:gd name="connsiteX7" fmla="*/ 587756 w 622934"/>
              <a:gd name="connsiteY7" fmla="*/ 135001 h 588137"/>
              <a:gd name="connsiteX8" fmla="*/ 554989 w 622934"/>
              <a:gd name="connsiteY8" fmla="*/ 225044 h 588137"/>
              <a:gd name="connsiteX9" fmla="*/ 526160 w 622934"/>
              <a:gd name="connsiteY9" fmla="*/ 303784 h 588137"/>
              <a:gd name="connsiteX10" fmla="*/ 476630 w 622934"/>
              <a:gd name="connsiteY10" fmla="*/ 468757 h 588137"/>
              <a:gd name="connsiteX11" fmla="*/ 459104 w 622934"/>
              <a:gd name="connsiteY11" fmla="*/ 581787 h 588137"/>
              <a:gd name="connsiteX12" fmla="*/ 322707 w 622934"/>
              <a:gd name="connsiteY12" fmla="*/ 574548 h 588137"/>
              <a:gd name="connsiteX13" fmla="*/ 403859 w 622934"/>
              <a:gd name="connsiteY13" fmla="*/ 402336 h 588137"/>
              <a:gd name="connsiteX14" fmla="*/ 437134 w 622934"/>
              <a:gd name="connsiteY14" fmla="*/ 317246 h 588137"/>
              <a:gd name="connsiteX15" fmla="*/ 487807 w 622934"/>
              <a:gd name="connsiteY15" fmla="*/ 147193 h 588137"/>
              <a:gd name="connsiteX16" fmla="*/ 353186 w 622934"/>
              <a:gd name="connsiteY16" fmla="*/ 371856 h 588137"/>
              <a:gd name="connsiteX17" fmla="*/ 227838 w 622934"/>
              <a:gd name="connsiteY17" fmla="*/ 370459 h 588137"/>
              <a:gd name="connsiteX18" fmla="*/ 238632 w 622934"/>
              <a:gd name="connsiteY18" fmla="*/ 100838 h 588137"/>
              <a:gd name="connsiteX19" fmla="*/ 232282 w 622934"/>
              <a:gd name="connsiteY19" fmla="*/ 119507 h 588137"/>
              <a:gd name="connsiteX20" fmla="*/ 205612 w 622934"/>
              <a:gd name="connsiteY20" fmla="*/ 209169 h 588137"/>
              <a:gd name="connsiteX21" fmla="*/ 179958 w 622934"/>
              <a:gd name="connsiteY21" fmla="*/ 308736 h 588137"/>
              <a:gd name="connsiteX22" fmla="*/ 155447 w 622934"/>
              <a:gd name="connsiteY22" fmla="*/ 393319 h 588137"/>
              <a:gd name="connsiteX23" fmla="*/ 112648 w 622934"/>
              <a:gd name="connsiteY23" fmla="*/ 499109 h 588137"/>
              <a:gd name="connsiteX24" fmla="*/ 6350 w 622934"/>
              <a:gd name="connsiteY24" fmla="*/ 499109 h 588137"/>
              <a:gd name="connsiteX25" fmla="*/ 70865 w 622934"/>
              <a:gd name="connsiteY25" fmla="*/ 334645 h 588137"/>
              <a:gd name="connsiteX26" fmla="*/ 130555 w 622934"/>
              <a:gd name="connsiteY26" fmla="*/ 169417 h 588137"/>
              <a:gd name="connsiteX27" fmla="*/ 186435 w 622934"/>
              <a:gd name="connsiteY27" fmla="*/ 6350 h 58813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</a:cxnLst>
            <a:rect l="l" t="t" r="r" b="b"/>
            <a:pathLst>
              <a:path w="622934" h="588137">
                <a:moveTo>
                  <a:pt x="186435" y="6350"/>
                </a:moveTo>
                <a:lnTo>
                  <a:pt x="358139" y="18160"/>
                </a:lnTo>
                <a:lnTo>
                  <a:pt x="348234" y="212851"/>
                </a:lnTo>
                <a:cubicBezTo>
                  <a:pt x="354076" y="212851"/>
                  <a:pt x="372745" y="185547"/>
                  <a:pt x="404495" y="130936"/>
                </a:cubicBezTo>
                <a:cubicBezTo>
                  <a:pt x="433704" y="80517"/>
                  <a:pt x="452881" y="41909"/>
                  <a:pt x="462026" y="15113"/>
                </a:cubicBezTo>
                <a:lnTo>
                  <a:pt x="616584" y="17271"/>
                </a:lnTo>
                <a:cubicBezTo>
                  <a:pt x="616203" y="31877"/>
                  <a:pt x="613409" y="49021"/>
                  <a:pt x="608076" y="68707"/>
                </a:cubicBezTo>
                <a:cubicBezTo>
                  <a:pt x="602869" y="88519"/>
                  <a:pt x="596010" y="110489"/>
                  <a:pt x="587756" y="135001"/>
                </a:cubicBezTo>
                <a:cubicBezTo>
                  <a:pt x="580644" y="155575"/>
                  <a:pt x="569848" y="185547"/>
                  <a:pt x="554989" y="225044"/>
                </a:cubicBezTo>
                <a:cubicBezTo>
                  <a:pt x="540130" y="264540"/>
                  <a:pt x="530606" y="290703"/>
                  <a:pt x="526160" y="303784"/>
                </a:cubicBezTo>
                <a:cubicBezTo>
                  <a:pt x="501650" y="375665"/>
                  <a:pt x="485139" y="430657"/>
                  <a:pt x="476630" y="468757"/>
                </a:cubicBezTo>
                <a:cubicBezTo>
                  <a:pt x="468121" y="506857"/>
                  <a:pt x="462279" y="544448"/>
                  <a:pt x="459104" y="581787"/>
                </a:cubicBezTo>
                <a:lnTo>
                  <a:pt x="322707" y="574548"/>
                </a:lnTo>
                <a:cubicBezTo>
                  <a:pt x="364235" y="488188"/>
                  <a:pt x="391414" y="430657"/>
                  <a:pt x="403859" y="402336"/>
                </a:cubicBezTo>
                <a:cubicBezTo>
                  <a:pt x="416432" y="374014"/>
                  <a:pt x="427481" y="345566"/>
                  <a:pt x="437134" y="317246"/>
                </a:cubicBezTo>
                <a:cubicBezTo>
                  <a:pt x="456691" y="260096"/>
                  <a:pt x="473456" y="203327"/>
                  <a:pt x="487807" y="147193"/>
                </a:cubicBezTo>
                <a:lnTo>
                  <a:pt x="353186" y="371856"/>
                </a:lnTo>
                <a:lnTo>
                  <a:pt x="227838" y="370459"/>
                </a:lnTo>
                <a:lnTo>
                  <a:pt x="238632" y="100838"/>
                </a:lnTo>
                <a:lnTo>
                  <a:pt x="232282" y="119507"/>
                </a:lnTo>
                <a:cubicBezTo>
                  <a:pt x="222630" y="147828"/>
                  <a:pt x="213740" y="177673"/>
                  <a:pt x="205612" y="209169"/>
                </a:cubicBezTo>
                <a:cubicBezTo>
                  <a:pt x="197484" y="240538"/>
                  <a:pt x="188976" y="273685"/>
                  <a:pt x="179958" y="308736"/>
                </a:cubicBezTo>
                <a:cubicBezTo>
                  <a:pt x="170941" y="343662"/>
                  <a:pt x="162814" y="371856"/>
                  <a:pt x="155447" y="393319"/>
                </a:cubicBezTo>
                <a:cubicBezTo>
                  <a:pt x="144398" y="426085"/>
                  <a:pt x="130047" y="461263"/>
                  <a:pt x="112648" y="499109"/>
                </a:cubicBezTo>
                <a:lnTo>
                  <a:pt x="6350" y="499109"/>
                </a:lnTo>
                <a:cubicBezTo>
                  <a:pt x="26923" y="449198"/>
                  <a:pt x="48514" y="394335"/>
                  <a:pt x="70865" y="334645"/>
                </a:cubicBezTo>
                <a:cubicBezTo>
                  <a:pt x="93345" y="274828"/>
                  <a:pt x="113157" y="219709"/>
                  <a:pt x="130555" y="169417"/>
                </a:cubicBezTo>
                <a:cubicBezTo>
                  <a:pt x="147827" y="119126"/>
                  <a:pt x="166496" y="64770"/>
                  <a:pt x="18643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5542625" y="3278505"/>
            <a:ext cx="478063" cy="503808"/>
          </a:xfrm>
          <a:custGeom>
            <a:avLst/>
            <a:gdLst>
              <a:gd name="connsiteX0" fmla="*/ 471713 w 478063"/>
              <a:gd name="connsiteY0" fmla="*/ 6350 h 503808"/>
              <a:gd name="connsiteX1" fmla="*/ 402625 w 478063"/>
              <a:gd name="connsiteY1" fmla="*/ 152780 h 503808"/>
              <a:gd name="connsiteX2" fmla="*/ 351698 w 478063"/>
              <a:gd name="connsiteY2" fmla="*/ 284098 h 503808"/>
              <a:gd name="connsiteX3" fmla="*/ 252257 w 478063"/>
              <a:gd name="connsiteY3" fmla="*/ 454659 h 503808"/>
              <a:gd name="connsiteX4" fmla="*/ 134147 w 478063"/>
              <a:gd name="connsiteY4" fmla="*/ 497458 h 503808"/>
              <a:gd name="connsiteX5" fmla="*/ 34960 w 478063"/>
              <a:gd name="connsiteY5" fmla="*/ 467232 h 503808"/>
              <a:gd name="connsiteX6" fmla="*/ 12735 w 478063"/>
              <a:gd name="connsiteY6" fmla="*/ 371093 h 503808"/>
              <a:gd name="connsiteX7" fmla="*/ 43342 w 478063"/>
              <a:gd name="connsiteY7" fmla="*/ 295274 h 503808"/>
              <a:gd name="connsiteX8" fmla="*/ 73568 w 478063"/>
              <a:gd name="connsiteY8" fmla="*/ 220471 h 503808"/>
              <a:gd name="connsiteX9" fmla="*/ 89824 w 478063"/>
              <a:gd name="connsiteY9" fmla="*/ 166877 h 503808"/>
              <a:gd name="connsiteX10" fmla="*/ 105699 w 478063"/>
              <a:gd name="connsiteY10" fmla="*/ 105917 h 503808"/>
              <a:gd name="connsiteX11" fmla="*/ 223428 w 478063"/>
              <a:gd name="connsiteY11" fmla="*/ 135889 h 503808"/>
              <a:gd name="connsiteX12" fmla="*/ 167675 w 478063"/>
              <a:gd name="connsiteY12" fmla="*/ 250189 h 503808"/>
              <a:gd name="connsiteX13" fmla="*/ 128178 w 478063"/>
              <a:gd name="connsiteY13" fmla="*/ 350265 h 503808"/>
              <a:gd name="connsiteX14" fmla="*/ 124114 w 478063"/>
              <a:gd name="connsiteY14" fmla="*/ 362330 h 503808"/>
              <a:gd name="connsiteX15" fmla="*/ 113700 w 478063"/>
              <a:gd name="connsiteY15" fmla="*/ 409320 h 503808"/>
              <a:gd name="connsiteX16" fmla="*/ 135163 w 478063"/>
              <a:gd name="connsiteY16" fmla="*/ 430910 h 503808"/>
              <a:gd name="connsiteX17" fmla="*/ 229016 w 478063"/>
              <a:gd name="connsiteY17" fmla="*/ 359536 h 503808"/>
              <a:gd name="connsiteX18" fmla="*/ 281594 w 478063"/>
              <a:gd name="connsiteY18" fmla="*/ 242315 h 503808"/>
              <a:gd name="connsiteX19" fmla="*/ 313725 w 478063"/>
              <a:gd name="connsiteY19" fmla="*/ 137794 h 503808"/>
              <a:gd name="connsiteX20" fmla="*/ 340523 w 478063"/>
              <a:gd name="connsiteY20" fmla="*/ 29209 h 503808"/>
              <a:gd name="connsiteX21" fmla="*/ 471713 w 478063"/>
              <a:gd name="connsiteY21" fmla="*/ 6350 h 50380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</a:cxnLst>
            <a:rect l="l" t="t" r="r" b="b"/>
            <a:pathLst>
              <a:path w="478063" h="503808">
                <a:moveTo>
                  <a:pt x="471713" y="6350"/>
                </a:moveTo>
                <a:cubicBezTo>
                  <a:pt x="444154" y="61848"/>
                  <a:pt x="421167" y="110743"/>
                  <a:pt x="402625" y="152780"/>
                </a:cubicBezTo>
                <a:cubicBezTo>
                  <a:pt x="384083" y="194944"/>
                  <a:pt x="367065" y="238632"/>
                  <a:pt x="351698" y="284098"/>
                </a:cubicBezTo>
                <a:cubicBezTo>
                  <a:pt x="324266" y="364616"/>
                  <a:pt x="291119" y="421512"/>
                  <a:pt x="252257" y="454659"/>
                </a:cubicBezTo>
                <a:cubicBezTo>
                  <a:pt x="218856" y="483107"/>
                  <a:pt x="179486" y="497458"/>
                  <a:pt x="134147" y="497458"/>
                </a:cubicBezTo>
                <a:cubicBezTo>
                  <a:pt x="92364" y="497458"/>
                  <a:pt x="59344" y="487298"/>
                  <a:pt x="34960" y="467232"/>
                </a:cubicBezTo>
                <a:cubicBezTo>
                  <a:pt x="6385" y="443864"/>
                  <a:pt x="-1107" y="411733"/>
                  <a:pt x="12735" y="371093"/>
                </a:cubicBezTo>
                <a:cubicBezTo>
                  <a:pt x="18577" y="354202"/>
                  <a:pt x="28737" y="328929"/>
                  <a:pt x="43342" y="295274"/>
                </a:cubicBezTo>
                <a:cubicBezTo>
                  <a:pt x="57947" y="261619"/>
                  <a:pt x="67980" y="236727"/>
                  <a:pt x="73568" y="220471"/>
                </a:cubicBezTo>
                <a:cubicBezTo>
                  <a:pt x="78902" y="204596"/>
                  <a:pt x="84363" y="186816"/>
                  <a:pt x="89824" y="166877"/>
                </a:cubicBezTo>
                <a:cubicBezTo>
                  <a:pt x="95158" y="146938"/>
                  <a:pt x="100492" y="126619"/>
                  <a:pt x="105699" y="105917"/>
                </a:cubicBezTo>
                <a:lnTo>
                  <a:pt x="223428" y="135889"/>
                </a:lnTo>
                <a:cubicBezTo>
                  <a:pt x="200695" y="179958"/>
                  <a:pt x="182154" y="218058"/>
                  <a:pt x="167675" y="250189"/>
                </a:cubicBezTo>
                <a:cubicBezTo>
                  <a:pt x="153070" y="282320"/>
                  <a:pt x="139989" y="315721"/>
                  <a:pt x="128178" y="350265"/>
                </a:cubicBezTo>
                <a:lnTo>
                  <a:pt x="124114" y="362330"/>
                </a:lnTo>
                <a:cubicBezTo>
                  <a:pt x="116748" y="383920"/>
                  <a:pt x="113319" y="399541"/>
                  <a:pt x="113700" y="409320"/>
                </a:cubicBezTo>
                <a:cubicBezTo>
                  <a:pt x="114208" y="423671"/>
                  <a:pt x="121320" y="430910"/>
                  <a:pt x="135163" y="430910"/>
                </a:cubicBezTo>
                <a:cubicBezTo>
                  <a:pt x="167929" y="430910"/>
                  <a:pt x="199298" y="407034"/>
                  <a:pt x="229016" y="359536"/>
                </a:cubicBezTo>
                <a:cubicBezTo>
                  <a:pt x="247685" y="329564"/>
                  <a:pt x="265084" y="290448"/>
                  <a:pt x="281594" y="242315"/>
                </a:cubicBezTo>
                <a:cubicBezTo>
                  <a:pt x="293913" y="205866"/>
                  <a:pt x="304708" y="171069"/>
                  <a:pt x="313725" y="137794"/>
                </a:cubicBezTo>
                <a:cubicBezTo>
                  <a:pt x="322869" y="104520"/>
                  <a:pt x="331759" y="68325"/>
                  <a:pt x="340523" y="29209"/>
                </a:cubicBezTo>
                <a:lnTo>
                  <a:pt x="471713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4630747" y="3269615"/>
            <a:ext cx="408104" cy="509904"/>
          </a:xfrm>
          <a:custGeom>
            <a:avLst/>
            <a:gdLst>
              <a:gd name="connsiteX0" fmla="*/ 60886 w 408104"/>
              <a:gd name="connsiteY0" fmla="*/ 6350 h 509904"/>
              <a:gd name="connsiteX1" fmla="*/ 161216 w 408104"/>
              <a:gd name="connsiteY1" fmla="*/ 27813 h 509904"/>
              <a:gd name="connsiteX2" fmla="*/ 123751 w 408104"/>
              <a:gd name="connsiteY2" fmla="*/ 169544 h 509904"/>
              <a:gd name="connsiteX3" fmla="*/ 109781 w 408104"/>
              <a:gd name="connsiteY3" fmla="*/ 304672 h 509904"/>
              <a:gd name="connsiteX4" fmla="*/ 101907 w 408104"/>
              <a:gd name="connsiteY4" fmla="*/ 434720 h 509904"/>
              <a:gd name="connsiteX5" fmla="*/ 277040 w 408104"/>
              <a:gd name="connsiteY5" fmla="*/ 26415 h 509904"/>
              <a:gd name="connsiteX6" fmla="*/ 401754 w 408104"/>
              <a:gd name="connsiteY6" fmla="*/ 12826 h 509904"/>
              <a:gd name="connsiteX7" fmla="*/ 323014 w 408104"/>
              <a:gd name="connsiteY7" fmla="*/ 178942 h 509904"/>
              <a:gd name="connsiteX8" fmla="*/ 238940 w 408104"/>
              <a:gd name="connsiteY8" fmla="*/ 338581 h 509904"/>
              <a:gd name="connsiteX9" fmla="*/ 154485 w 408104"/>
              <a:gd name="connsiteY9" fmla="*/ 503554 h 509904"/>
              <a:gd name="connsiteX10" fmla="*/ 21008 w 408104"/>
              <a:gd name="connsiteY10" fmla="*/ 491108 h 509904"/>
              <a:gd name="connsiteX11" fmla="*/ 6784 w 408104"/>
              <a:gd name="connsiteY11" fmla="*/ 330326 h 509904"/>
              <a:gd name="connsiteX12" fmla="*/ 15547 w 408104"/>
              <a:gd name="connsiteY12" fmla="*/ 179196 h 509904"/>
              <a:gd name="connsiteX13" fmla="*/ 60886 w 408104"/>
              <a:gd name="connsiteY13" fmla="*/ 6350 h 5099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</a:cxnLst>
            <a:rect l="l" t="t" r="r" b="b"/>
            <a:pathLst>
              <a:path w="408104" h="509904">
                <a:moveTo>
                  <a:pt x="60886" y="6350"/>
                </a:moveTo>
                <a:lnTo>
                  <a:pt x="161216" y="27813"/>
                </a:lnTo>
                <a:cubicBezTo>
                  <a:pt x="143944" y="78866"/>
                  <a:pt x="131371" y="126110"/>
                  <a:pt x="123751" y="169544"/>
                </a:cubicBezTo>
                <a:cubicBezTo>
                  <a:pt x="116131" y="212978"/>
                  <a:pt x="111432" y="257936"/>
                  <a:pt x="109781" y="304672"/>
                </a:cubicBezTo>
                <a:cubicBezTo>
                  <a:pt x="108384" y="341121"/>
                  <a:pt x="105717" y="384428"/>
                  <a:pt x="101907" y="434720"/>
                </a:cubicBezTo>
                <a:lnTo>
                  <a:pt x="277040" y="26415"/>
                </a:lnTo>
                <a:lnTo>
                  <a:pt x="401754" y="12826"/>
                </a:lnTo>
                <a:cubicBezTo>
                  <a:pt x="379529" y="64770"/>
                  <a:pt x="353240" y="120141"/>
                  <a:pt x="323014" y="178942"/>
                </a:cubicBezTo>
                <a:cubicBezTo>
                  <a:pt x="312854" y="198246"/>
                  <a:pt x="284914" y="251332"/>
                  <a:pt x="238940" y="338581"/>
                </a:cubicBezTo>
                <a:cubicBezTo>
                  <a:pt x="203126" y="406145"/>
                  <a:pt x="174932" y="461136"/>
                  <a:pt x="154485" y="503554"/>
                </a:cubicBezTo>
                <a:lnTo>
                  <a:pt x="21008" y="491108"/>
                </a:lnTo>
                <a:cubicBezTo>
                  <a:pt x="13134" y="424560"/>
                  <a:pt x="8435" y="370966"/>
                  <a:pt x="6784" y="330326"/>
                </a:cubicBezTo>
                <a:cubicBezTo>
                  <a:pt x="5006" y="278383"/>
                  <a:pt x="8054" y="228091"/>
                  <a:pt x="15547" y="179196"/>
                </a:cubicBezTo>
                <a:cubicBezTo>
                  <a:pt x="23167" y="130428"/>
                  <a:pt x="38280" y="72771"/>
                  <a:pt x="6088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2116147" y="3269615"/>
            <a:ext cx="408104" cy="509904"/>
          </a:xfrm>
          <a:custGeom>
            <a:avLst/>
            <a:gdLst>
              <a:gd name="connsiteX0" fmla="*/ 60886 w 408104"/>
              <a:gd name="connsiteY0" fmla="*/ 6350 h 509904"/>
              <a:gd name="connsiteX1" fmla="*/ 161216 w 408104"/>
              <a:gd name="connsiteY1" fmla="*/ 27813 h 509904"/>
              <a:gd name="connsiteX2" fmla="*/ 123751 w 408104"/>
              <a:gd name="connsiteY2" fmla="*/ 169544 h 509904"/>
              <a:gd name="connsiteX3" fmla="*/ 109781 w 408104"/>
              <a:gd name="connsiteY3" fmla="*/ 304672 h 509904"/>
              <a:gd name="connsiteX4" fmla="*/ 101907 w 408104"/>
              <a:gd name="connsiteY4" fmla="*/ 434720 h 509904"/>
              <a:gd name="connsiteX5" fmla="*/ 277040 w 408104"/>
              <a:gd name="connsiteY5" fmla="*/ 26415 h 509904"/>
              <a:gd name="connsiteX6" fmla="*/ 401754 w 408104"/>
              <a:gd name="connsiteY6" fmla="*/ 12826 h 509904"/>
              <a:gd name="connsiteX7" fmla="*/ 323014 w 408104"/>
              <a:gd name="connsiteY7" fmla="*/ 178942 h 509904"/>
              <a:gd name="connsiteX8" fmla="*/ 238940 w 408104"/>
              <a:gd name="connsiteY8" fmla="*/ 338581 h 509904"/>
              <a:gd name="connsiteX9" fmla="*/ 154485 w 408104"/>
              <a:gd name="connsiteY9" fmla="*/ 503554 h 509904"/>
              <a:gd name="connsiteX10" fmla="*/ 21008 w 408104"/>
              <a:gd name="connsiteY10" fmla="*/ 491108 h 509904"/>
              <a:gd name="connsiteX11" fmla="*/ 6784 w 408104"/>
              <a:gd name="connsiteY11" fmla="*/ 330326 h 509904"/>
              <a:gd name="connsiteX12" fmla="*/ 15547 w 408104"/>
              <a:gd name="connsiteY12" fmla="*/ 179196 h 509904"/>
              <a:gd name="connsiteX13" fmla="*/ 60886 w 408104"/>
              <a:gd name="connsiteY13" fmla="*/ 6350 h 5099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</a:cxnLst>
            <a:rect l="l" t="t" r="r" b="b"/>
            <a:pathLst>
              <a:path w="408104" h="509904">
                <a:moveTo>
                  <a:pt x="60886" y="6350"/>
                </a:moveTo>
                <a:lnTo>
                  <a:pt x="161216" y="27813"/>
                </a:lnTo>
                <a:cubicBezTo>
                  <a:pt x="143944" y="78866"/>
                  <a:pt x="131371" y="126110"/>
                  <a:pt x="123751" y="169544"/>
                </a:cubicBezTo>
                <a:cubicBezTo>
                  <a:pt x="116131" y="212978"/>
                  <a:pt x="111432" y="257936"/>
                  <a:pt x="109781" y="304672"/>
                </a:cubicBezTo>
                <a:cubicBezTo>
                  <a:pt x="108384" y="341121"/>
                  <a:pt x="105717" y="384428"/>
                  <a:pt x="101907" y="434720"/>
                </a:cubicBezTo>
                <a:lnTo>
                  <a:pt x="277040" y="26415"/>
                </a:lnTo>
                <a:lnTo>
                  <a:pt x="401754" y="12826"/>
                </a:lnTo>
                <a:cubicBezTo>
                  <a:pt x="379529" y="64770"/>
                  <a:pt x="353240" y="120141"/>
                  <a:pt x="323014" y="178942"/>
                </a:cubicBezTo>
                <a:cubicBezTo>
                  <a:pt x="312854" y="198246"/>
                  <a:pt x="284914" y="251332"/>
                  <a:pt x="238940" y="338581"/>
                </a:cubicBezTo>
                <a:cubicBezTo>
                  <a:pt x="203126" y="406145"/>
                  <a:pt x="174932" y="461136"/>
                  <a:pt x="154485" y="503554"/>
                </a:cubicBezTo>
                <a:lnTo>
                  <a:pt x="21008" y="491108"/>
                </a:lnTo>
                <a:cubicBezTo>
                  <a:pt x="13134" y="424560"/>
                  <a:pt x="8435" y="370966"/>
                  <a:pt x="6784" y="330326"/>
                </a:cubicBezTo>
                <a:cubicBezTo>
                  <a:pt x="5006" y="278383"/>
                  <a:pt x="8054" y="228091"/>
                  <a:pt x="15547" y="179196"/>
                </a:cubicBezTo>
                <a:cubicBezTo>
                  <a:pt x="23167" y="130428"/>
                  <a:pt x="38280" y="72771"/>
                  <a:pt x="6088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6830694" y="3216148"/>
            <a:ext cx="368093" cy="460883"/>
          </a:xfrm>
          <a:custGeom>
            <a:avLst/>
            <a:gdLst>
              <a:gd name="connsiteX0" fmla="*/ 229997 w 368093"/>
              <a:gd name="connsiteY0" fmla="*/ 6350 h 460883"/>
              <a:gd name="connsiteX1" fmla="*/ 353441 w 368093"/>
              <a:gd name="connsiteY1" fmla="*/ 86995 h 460883"/>
              <a:gd name="connsiteX2" fmla="*/ 341757 w 368093"/>
              <a:gd name="connsiteY2" fmla="*/ 257302 h 460883"/>
              <a:gd name="connsiteX3" fmla="*/ 316738 w 368093"/>
              <a:gd name="connsiteY3" fmla="*/ 304927 h 460883"/>
              <a:gd name="connsiteX4" fmla="*/ 259588 w 368093"/>
              <a:gd name="connsiteY4" fmla="*/ 336042 h 460883"/>
              <a:gd name="connsiteX5" fmla="*/ 209422 w 368093"/>
              <a:gd name="connsiteY5" fmla="*/ 331978 h 460883"/>
              <a:gd name="connsiteX6" fmla="*/ 139065 w 368093"/>
              <a:gd name="connsiteY6" fmla="*/ 316611 h 460883"/>
              <a:gd name="connsiteX7" fmla="*/ 125222 w 368093"/>
              <a:gd name="connsiteY7" fmla="*/ 351154 h 460883"/>
              <a:gd name="connsiteX8" fmla="*/ 108204 w 368093"/>
              <a:gd name="connsiteY8" fmla="*/ 395096 h 460883"/>
              <a:gd name="connsiteX9" fmla="*/ 102489 w 368093"/>
              <a:gd name="connsiteY9" fmla="*/ 454533 h 460883"/>
              <a:gd name="connsiteX10" fmla="*/ 6350 w 368093"/>
              <a:gd name="connsiteY10" fmla="*/ 453771 h 460883"/>
              <a:gd name="connsiteX11" fmla="*/ 36576 w 368093"/>
              <a:gd name="connsiteY11" fmla="*/ 396494 h 460883"/>
              <a:gd name="connsiteX12" fmla="*/ 57277 w 368093"/>
              <a:gd name="connsiteY12" fmla="*/ 347345 h 460883"/>
              <a:gd name="connsiteX13" fmla="*/ 66548 w 368093"/>
              <a:gd name="connsiteY13" fmla="*/ 301244 h 460883"/>
              <a:gd name="connsiteX14" fmla="*/ 81407 w 368093"/>
              <a:gd name="connsiteY14" fmla="*/ 214122 h 460883"/>
              <a:gd name="connsiteX15" fmla="*/ 253619 w 368093"/>
              <a:gd name="connsiteY15" fmla="*/ 214122 h 460883"/>
              <a:gd name="connsiteX16" fmla="*/ 275336 w 368093"/>
              <a:gd name="connsiteY16" fmla="*/ 109473 h 460883"/>
              <a:gd name="connsiteX17" fmla="*/ 221615 w 368093"/>
              <a:gd name="connsiteY17" fmla="*/ 47498 h 460883"/>
              <a:gd name="connsiteX18" fmla="*/ 146431 w 368093"/>
              <a:gd name="connsiteY18" fmla="*/ 89534 h 460883"/>
              <a:gd name="connsiteX19" fmla="*/ 104013 w 368093"/>
              <a:gd name="connsiteY19" fmla="*/ 184022 h 460883"/>
              <a:gd name="connsiteX20" fmla="*/ 17272 w 368093"/>
              <a:gd name="connsiteY20" fmla="*/ 176784 h 460883"/>
              <a:gd name="connsiteX21" fmla="*/ 101472 w 368093"/>
              <a:gd name="connsiteY21" fmla="*/ 54356 h 460883"/>
              <a:gd name="connsiteX22" fmla="*/ 229997 w 368093"/>
              <a:gd name="connsiteY22" fmla="*/ 6350 h 46088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68093" h="460883">
                <a:moveTo>
                  <a:pt x="229997" y="6350"/>
                </a:moveTo>
                <a:cubicBezTo>
                  <a:pt x="294894" y="6350"/>
                  <a:pt x="336042" y="33273"/>
                  <a:pt x="353441" y="86995"/>
                </a:cubicBezTo>
                <a:cubicBezTo>
                  <a:pt x="368427" y="133477"/>
                  <a:pt x="364490" y="190246"/>
                  <a:pt x="341757" y="257302"/>
                </a:cubicBezTo>
                <a:cubicBezTo>
                  <a:pt x="334391" y="278892"/>
                  <a:pt x="326009" y="294894"/>
                  <a:pt x="316738" y="304927"/>
                </a:cubicBezTo>
                <a:cubicBezTo>
                  <a:pt x="299847" y="325754"/>
                  <a:pt x="280670" y="336042"/>
                  <a:pt x="259588" y="336042"/>
                </a:cubicBezTo>
                <a:cubicBezTo>
                  <a:pt x="244475" y="336042"/>
                  <a:pt x="227838" y="334772"/>
                  <a:pt x="209422" y="331978"/>
                </a:cubicBezTo>
                <a:cubicBezTo>
                  <a:pt x="205613" y="331597"/>
                  <a:pt x="182245" y="326390"/>
                  <a:pt x="139065" y="316611"/>
                </a:cubicBezTo>
                <a:cubicBezTo>
                  <a:pt x="137668" y="320802"/>
                  <a:pt x="133096" y="332359"/>
                  <a:pt x="125222" y="351154"/>
                </a:cubicBezTo>
                <a:cubicBezTo>
                  <a:pt x="117475" y="370078"/>
                  <a:pt x="111759" y="384683"/>
                  <a:pt x="108204" y="395096"/>
                </a:cubicBezTo>
                <a:cubicBezTo>
                  <a:pt x="102108" y="413131"/>
                  <a:pt x="100203" y="432942"/>
                  <a:pt x="102489" y="454533"/>
                </a:cubicBezTo>
                <a:lnTo>
                  <a:pt x="6350" y="453771"/>
                </a:lnTo>
                <a:cubicBezTo>
                  <a:pt x="18161" y="431927"/>
                  <a:pt x="28321" y="412877"/>
                  <a:pt x="36576" y="396494"/>
                </a:cubicBezTo>
                <a:cubicBezTo>
                  <a:pt x="44831" y="380111"/>
                  <a:pt x="51689" y="363728"/>
                  <a:pt x="57277" y="347345"/>
                </a:cubicBezTo>
                <a:cubicBezTo>
                  <a:pt x="61468" y="335153"/>
                  <a:pt x="64516" y="319786"/>
                  <a:pt x="66548" y="301244"/>
                </a:cubicBezTo>
                <a:cubicBezTo>
                  <a:pt x="70866" y="259715"/>
                  <a:pt x="75819" y="230632"/>
                  <a:pt x="81407" y="214122"/>
                </a:cubicBezTo>
                <a:lnTo>
                  <a:pt x="253619" y="214122"/>
                </a:lnTo>
                <a:cubicBezTo>
                  <a:pt x="268097" y="171450"/>
                  <a:pt x="275336" y="136652"/>
                  <a:pt x="275336" y="109473"/>
                </a:cubicBezTo>
                <a:cubicBezTo>
                  <a:pt x="275209" y="68072"/>
                  <a:pt x="257302" y="47498"/>
                  <a:pt x="221615" y="47498"/>
                </a:cubicBezTo>
                <a:cubicBezTo>
                  <a:pt x="191517" y="47498"/>
                  <a:pt x="166497" y="61468"/>
                  <a:pt x="146431" y="89534"/>
                </a:cubicBezTo>
                <a:cubicBezTo>
                  <a:pt x="133350" y="107822"/>
                  <a:pt x="119253" y="139319"/>
                  <a:pt x="104013" y="184022"/>
                </a:cubicBezTo>
                <a:lnTo>
                  <a:pt x="17272" y="176784"/>
                </a:lnTo>
                <a:cubicBezTo>
                  <a:pt x="34163" y="127253"/>
                  <a:pt x="62230" y="86360"/>
                  <a:pt x="101472" y="54356"/>
                </a:cubicBezTo>
                <a:cubicBezTo>
                  <a:pt x="140589" y="22352"/>
                  <a:pt x="183515" y="6350"/>
                  <a:pt x="22999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4035679" y="3216148"/>
            <a:ext cx="368093" cy="460883"/>
          </a:xfrm>
          <a:custGeom>
            <a:avLst/>
            <a:gdLst>
              <a:gd name="connsiteX0" fmla="*/ 229996 w 368093"/>
              <a:gd name="connsiteY0" fmla="*/ 6350 h 460883"/>
              <a:gd name="connsiteX1" fmla="*/ 353440 w 368093"/>
              <a:gd name="connsiteY1" fmla="*/ 86995 h 460883"/>
              <a:gd name="connsiteX2" fmla="*/ 341756 w 368093"/>
              <a:gd name="connsiteY2" fmla="*/ 257302 h 460883"/>
              <a:gd name="connsiteX3" fmla="*/ 316738 w 368093"/>
              <a:gd name="connsiteY3" fmla="*/ 304927 h 460883"/>
              <a:gd name="connsiteX4" fmla="*/ 259588 w 368093"/>
              <a:gd name="connsiteY4" fmla="*/ 336042 h 460883"/>
              <a:gd name="connsiteX5" fmla="*/ 209422 w 368093"/>
              <a:gd name="connsiteY5" fmla="*/ 331978 h 460883"/>
              <a:gd name="connsiteX6" fmla="*/ 139064 w 368093"/>
              <a:gd name="connsiteY6" fmla="*/ 316611 h 460883"/>
              <a:gd name="connsiteX7" fmla="*/ 125221 w 368093"/>
              <a:gd name="connsiteY7" fmla="*/ 351154 h 460883"/>
              <a:gd name="connsiteX8" fmla="*/ 108203 w 368093"/>
              <a:gd name="connsiteY8" fmla="*/ 395096 h 460883"/>
              <a:gd name="connsiteX9" fmla="*/ 102488 w 368093"/>
              <a:gd name="connsiteY9" fmla="*/ 454533 h 460883"/>
              <a:gd name="connsiteX10" fmla="*/ 6350 w 368093"/>
              <a:gd name="connsiteY10" fmla="*/ 453771 h 460883"/>
              <a:gd name="connsiteX11" fmla="*/ 36575 w 368093"/>
              <a:gd name="connsiteY11" fmla="*/ 396494 h 460883"/>
              <a:gd name="connsiteX12" fmla="*/ 57276 w 368093"/>
              <a:gd name="connsiteY12" fmla="*/ 347345 h 460883"/>
              <a:gd name="connsiteX13" fmla="*/ 66547 w 368093"/>
              <a:gd name="connsiteY13" fmla="*/ 301244 h 460883"/>
              <a:gd name="connsiteX14" fmla="*/ 81406 w 368093"/>
              <a:gd name="connsiteY14" fmla="*/ 214122 h 460883"/>
              <a:gd name="connsiteX15" fmla="*/ 253619 w 368093"/>
              <a:gd name="connsiteY15" fmla="*/ 214122 h 460883"/>
              <a:gd name="connsiteX16" fmla="*/ 275335 w 368093"/>
              <a:gd name="connsiteY16" fmla="*/ 109473 h 460883"/>
              <a:gd name="connsiteX17" fmla="*/ 221614 w 368093"/>
              <a:gd name="connsiteY17" fmla="*/ 47498 h 460883"/>
              <a:gd name="connsiteX18" fmla="*/ 146430 w 368093"/>
              <a:gd name="connsiteY18" fmla="*/ 89534 h 460883"/>
              <a:gd name="connsiteX19" fmla="*/ 104012 w 368093"/>
              <a:gd name="connsiteY19" fmla="*/ 184022 h 460883"/>
              <a:gd name="connsiteX20" fmla="*/ 17271 w 368093"/>
              <a:gd name="connsiteY20" fmla="*/ 176784 h 460883"/>
              <a:gd name="connsiteX21" fmla="*/ 101472 w 368093"/>
              <a:gd name="connsiteY21" fmla="*/ 54356 h 460883"/>
              <a:gd name="connsiteX22" fmla="*/ 229996 w 368093"/>
              <a:gd name="connsiteY22" fmla="*/ 6350 h 46088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68093" h="460883">
                <a:moveTo>
                  <a:pt x="229996" y="6350"/>
                </a:moveTo>
                <a:cubicBezTo>
                  <a:pt x="294893" y="6350"/>
                  <a:pt x="336041" y="33273"/>
                  <a:pt x="353440" y="86995"/>
                </a:cubicBezTo>
                <a:cubicBezTo>
                  <a:pt x="368426" y="133477"/>
                  <a:pt x="364489" y="190246"/>
                  <a:pt x="341756" y="257302"/>
                </a:cubicBezTo>
                <a:cubicBezTo>
                  <a:pt x="334390" y="278892"/>
                  <a:pt x="326008" y="294894"/>
                  <a:pt x="316738" y="304927"/>
                </a:cubicBezTo>
                <a:cubicBezTo>
                  <a:pt x="299846" y="325754"/>
                  <a:pt x="280796" y="336042"/>
                  <a:pt x="259588" y="336042"/>
                </a:cubicBezTo>
                <a:cubicBezTo>
                  <a:pt x="244474" y="336042"/>
                  <a:pt x="227838" y="334772"/>
                  <a:pt x="209422" y="331978"/>
                </a:cubicBezTo>
                <a:cubicBezTo>
                  <a:pt x="205612" y="331597"/>
                  <a:pt x="182244" y="326390"/>
                  <a:pt x="139064" y="316611"/>
                </a:cubicBezTo>
                <a:cubicBezTo>
                  <a:pt x="137667" y="320802"/>
                  <a:pt x="133095" y="332359"/>
                  <a:pt x="125221" y="351154"/>
                </a:cubicBezTo>
                <a:cubicBezTo>
                  <a:pt x="117474" y="370078"/>
                  <a:pt x="111759" y="384683"/>
                  <a:pt x="108203" y="395096"/>
                </a:cubicBezTo>
                <a:cubicBezTo>
                  <a:pt x="102107" y="413131"/>
                  <a:pt x="100202" y="432942"/>
                  <a:pt x="102488" y="454533"/>
                </a:cubicBezTo>
                <a:lnTo>
                  <a:pt x="6350" y="453771"/>
                </a:lnTo>
                <a:cubicBezTo>
                  <a:pt x="18160" y="431927"/>
                  <a:pt x="28320" y="412877"/>
                  <a:pt x="36575" y="396494"/>
                </a:cubicBezTo>
                <a:cubicBezTo>
                  <a:pt x="44830" y="380111"/>
                  <a:pt x="51688" y="363728"/>
                  <a:pt x="57276" y="347345"/>
                </a:cubicBezTo>
                <a:cubicBezTo>
                  <a:pt x="61467" y="335153"/>
                  <a:pt x="64515" y="319786"/>
                  <a:pt x="66547" y="301244"/>
                </a:cubicBezTo>
                <a:cubicBezTo>
                  <a:pt x="70865" y="259715"/>
                  <a:pt x="75819" y="230632"/>
                  <a:pt x="81406" y="214122"/>
                </a:cubicBezTo>
                <a:lnTo>
                  <a:pt x="253619" y="214122"/>
                </a:lnTo>
                <a:cubicBezTo>
                  <a:pt x="268096" y="171450"/>
                  <a:pt x="275335" y="136652"/>
                  <a:pt x="275335" y="109473"/>
                </a:cubicBezTo>
                <a:cubicBezTo>
                  <a:pt x="275208" y="68072"/>
                  <a:pt x="257301" y="47498"/>
                  <a:pt x="221614" y="47498"/>
                </a:cubicBezTo>
                <a:cubicBezTo>
                  <a:pt x="191515" y="47498"/>
                  <a:pt x="166496" y="61468"/>
                  <a:pt x="146430" y="89534"/>
                </a:cubicBezTo>
                <a:cubicBezTo>
                  <a:pt x="133350" y="107822"/>
                  <a:pt x="119252" y="139319"/>
                  <a:pt x="104012" y="184022"/>
                </a:cubicBezTo>
                <a:lnTo>
                  <a:pt x="17271" y="176784"/>
                </a:lnTo>
                <a:cubicBezTo>
                  <a:pt x="34162" y="127253"/>
                  <a:pt x="62229" y="86360"/>
                  <a:pt x="101472" y="54356"/>
                </a:cubicBezTo>
                <a:cubicBezTo>
                  <a:pt x="140588" y="22352"/>
                  <a:pt x="183514" y="6350"/>
                  <a:pt x="22999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3420221" y="3216148"/>
            <a:ext cx="306339" cy="512572"/>
          </a:xfrm>
          <a:custGeom>
            <a:avLst/>
            <a:gdLst>
              <a:gd name="connsiteX0" fmla="*/ 156988 w 306339"/>
              <a:gd name="connsiteY0" fmla="*/ 6350 h 512572"/>
              <a:gd name="connsiteX1" fmla="*/ 239283 w 306339"/>
              <a:gd name="connsiteY1" fmla="*/ 6350 h 512572"/>
              <a:gd name="connsiteX2" fmla="*/ 205756 w 306339"/>
              <a:gd name="connsiteY2" fmla="*/ 88646 h 512572"/>
              <a:gd name="connsiteX3" fmla="*/ 299989 w 306339"/>
              <a:gd name="connsiteY3" fmla="*/ 88646 h 512572"/>
              <a:gd name="connsiteX4" fmla="*/ 269382 w 306339"/>
              <a:gd name="connsiteY4" fmla="*/ 178434 h 512572"/>
              <a:gd name="connsiteX5" fmla="*/ 171465 w 306339"/>
              <a:gd name="connsiteY5" fmla="*/ 173609 h 512572"/>
              <a:gd name="connsiteX6" fmla="*/ 109235 w 306339"/>
              <a:gd name="connsiteY6" fmla="*/ 374142 h 512572"/>
              <a:gd name="connsiteX7" fmla="*/ 95646 w 306339"/>
              <a:gd name="connsiteY7" fmla="*/ 424053 h 512572"/>
              <a:gd name="connsiteX8" fmla="*/ 93996 w 306339"/>
              <a:gd name="connsiteY8" fmla="*/ 440690 h 512572"/>
              <a:gd name="connsiteX9" fmla="*/ 123840 w 306339"/>
              <a:gd name="connsiteY9" fmla="*/ 399922 h 512572"/>
              <a:gd name="connsiteX10" fmla="*/ 156479 w 306339"/>
              <a:gd name="connsiteY10" fmla="*/ 330961 h 512572"/>
              <a:gd name="connsiteX11" fmla="*/ 239029 w 306339"/>
              <a:gd name="connsiteY11" fmla="*/ 358775 h 512572"/>
              <a:gd name="connsiteX12" fmla="*/ 136413 w 306339"/>
              <a:gd name="connsiteY12" fmla="*/ 477266 h 512572"/>
              <a:gd name="connsiteX13" fmla="*/ 66944 w 306339"/>
              <a:gd name="connsiteY13" fmla="*/ 506222 h 512572"/>
              <a:gd name="connsiteX14" fmla="*/ 18177 w 306339"/>
              <a:gd name="connsiteY14" fmla="*/ 491363 h 512572"/>
              <a:gd name="connsiteX15" fmla="*/ 9287 w 306339"/>
              <a:gd name="connsiteY15" fmla="*/ 448183 h 512572"/>
              <a:gd name="connsiteX16" fmla="*/ 104156 w 306339"/>
              <a:gd name="connsiteY16" fmla="*/ 169545 h 512572"/>
              <a:gd name="connsiteX17" fmla="*/ 45608 w 306339"/>
              <a:gd name="connsiteY17" fmla="*/ 171577 h 512572"/>
              <a:gd name="connsiteX18" fmla="*/ 77485 w 306339"/>
              <a:gd name="connsiteY18" fmla="*/ 88646 h 512572"/>
              <a:gd name="connsiteX19" fmla="*/ 131714 w 306339"/>
              <a:gd name="connsiteY19" fmla="*/ 88646 h 512572"/>
              <a:gd name="connsiteX20" fmla="*/ 156988 w 306339"/>
              <a:gd name="connsiteY20" fmla="*/ 6350 h 5125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06339" h="512572">
                <a:moveTo>
                  <a:pt x="156988" y="6350"/>
                </a:moveTo>
                <a:lnTo>
                  <a:pt x="239283" y="6350"/>
                </a:lnTo>
                <a:lnTo>
                  <a:pt x="205756" y="88646"/>
                </a:lnTo>
                <a:lnTo>
                  <a:pt x="299989" y="88646"/>
                </a:lnTo>
                <a:lnTo>
                  <a:pt x="269382" y="178434"/>
                </a:lnTo>
                <a:lnTo>
                  <a:pt x="171465" y="173609"/>
                </a:lnTo>
                <a:lnTo>
                  <a:pt x="109235" y="374142"/>
                </a:lnTo>
                <a:cubicBezTo>
                  <a:pt x="104282" y="391033"/>
                  <a:pt x="99838" y="407670"/>
                  <a:pt x="95646" y="424053"/>
                </a:cubicBezTo>
                <a:cubicBezTo>
                  <a:pt x="93488" y="435102"/>
                  <a:pt x="92979" y="440690"/>
                  <a:pt x="93996" y="440690"/>
                </a:cubicBezTo>
                <a:cubicBezTo>
                  <a:pt x="99583" y="440690"/>
                  <a:pt x="109489" y="427101"/>
                  <a:pt x="123840" y="399922"/>
                </a:cubicBezTo>
                <a:cubicBezTo>
                  <a:pt x="140477" y="364236"/>
                  <a:pt x="151400" y="341249"/>
                  <a:pt x="156479" y="330961"/>
                </a:cubicBezTo>
                <a:lnTo>
                  <a:pt x="239029" y="358775"/>
                </a:lnTo>
                <a:cubicBezTo>
                  <a:pt x="207788" y="412242"/>
                  <a:pt x="173624" y="451739"/>
                  <a:pt x="136413" y="477266"/>
                </a:cubicBezTo>
                <a:cubicBezTo>
                  <a:pt x="115839" y="496570"/>
                  <a:pt x="92726" y="506222"/>
                  <a:pt x="66944" y="506222"/>
                </a:cubicBezTo>
                <a:cubicBezTo>
                  <a:pt x="47259" y="506222"/>
                  <a:pt x="31003" y="501269"/>
                  <a:pt x="18177" y="491363"/>
                </a:cubicBezTo>
                <a:cubicBezTo>
                  <a:pt x="5350" y="482854"/>
                  <a:pt x="2428" y="468376"/>
                  <a:pt x="9287" y="448183"/>
                </a:cubicBezTo>
                <a:lnTo>
                  <a:pt x="104156" y="169545"/>
                </a:lnTo>
                <a:lnTo>
                  <a:pt x="45608" y="171577"/>
                </a:lnTo>
                <a:lnTo>
                  <a:pt x="77485" y="88646"/>
                </a:lnTo>
                <a:lnTo>
                  <a:pt x="131714" y="88646"/>
                </a:lnTo>
                <a:lnTo>
                  <a:pt x="156988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4221940" y="4140073"/>
            <a:ext cx="354314" cy="321691"/>
          </a:xfrm>
          <a:custGeom>
            <a:avLst/>
            <a:gdLst>
              <a:gd name="connsiteX0" fmla="*/ 235632 w 354314"/>
              <a:gd name="connsiteY0" fmla="*/ 0 h 321691"/>
              <a:gd name="connsiteX1" fmla="*/ 339645 w 354314"/>
              <a:gd name="connsiteY1" fmla="*/ 49021 h 321691"/>
              <a:gd name="connsiteX2" fmla="*/ 341931 w 354314"/>
              <a:gd name="connsiteY2" fmla="*/ 174244 h 321691"/>
              <a:gd name="connsiteX3" fmla="*/ 262556 w 354314"/>
              <a:gd name="connsiteY3" fmla="*/ 281685 h 321691"/>
              <a:gd name="connsiteX4" fmla="*/ 139620 w 354314"/>
              <a:gd name="connsiteY4" fmla="*/ 321691 h 321691"/>
              <a:gd name="connsiteX5" fmla="*/ 21256 w 354314"/>
              <a:gd name="connsiteY5" fmla="*/ 271398 h 321691"/>
              <a:gd name="connsiteX6" fmla="*/ 11223 w 354314"/>
              <a:gd name="connsiteY6" fmla="*/ 140589 h 321691"/>
              <a:gd name="connsiteX7" fmla="*/ 105584 w 354314"/>
              <a:gd name="connsiteY7" fmla="*/ 34163 h 321691"/>
              <a:gd name="connsiteX8" fmla="*/ 235632 w 354314"/>
              <a:gd name="connsiteY8" fmla="*/ 0 h 3216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54314" h="321691">
                <a:moveTo>
                  <a:pt x="235632" y="0"/>
                </a:moveTo>
                <a:cubicBezTo>
                  <a:pt x="286178" y="0"/>
                  <a:pt x="320849" y="16383"/>
                  <a:pt x="339645" y="49021"/>
                </a:cubicBezTo>
                <a:cubicBezTo>
                  <a:pt x="358441" y="81788"/>
                  <a:pt x="359203" y="123444"/>
                  <a:pt x="341931" y="174244"/>
                </a:cubicBezTo>
                <a:cubicBezTo>
                  <a:pt x="326691" y="219202"/>
                  <a:pt x="300275" y="255016"/>
                  <a:pt x="262556" y="281685"/>
                </a:cubicBezTo>
                <a:cubicBezTo>
                  <a:pt x="224964" y="308356"/>
                  <a:pt x="183943" y="321691"/>
                  <a:pt x="139620" y="321691"/>
                </a:cubicBezTo>
                <a:cubicBezTo>
                  <a:pt x="85645" y="321691"/>
                  <a:pt x="46148" y="304927"/>
                  <a:pt x="21256" y="271398"/>
                </a:cubicBezTo>
                <a:cubicBezTo>
                  <a:pt x="-3762" y="237871"/>
                  <a:pt x="-7064" y="194310"/>
                  <a:pt x="11223" y="140589"/>
                </a:cubicBezTo>
                <a:cubicBezTo>
                  <a:pt x="26463" y="96011"/>
                  <a:pt x="57832" y="60452"/>
                  <a:pt x="105584" y="34163"/>
                </a:cubicBezTo>
                <a:cubicBezTo>
                  <a:pt x="146859" y="11303"/>
                  <a:pt x="190166" y="0"/>
                  <a:pt x="235632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3291405" y="4098925"/>
            <a:ext cx="395404" cy="497204"/>
          </a:xfrm>
          <a:custGeom>
            <a:avLst/>
            <a:gdLst>
              <a:gd name="connsiteX0" fmla="*/ 54536 w 395404"/>
              <a:gd name="connsiteY0" fmla="*/ 0 h 497204"/>
              <a:gd name="connsiteX1" fmla="*/ 154866 w 395404"/>
              <a:gd name="connsiteY1" fmla="*/ 21463 h 497204"/>
              <a:gd name="connsiteX2" fmla="*/ 117401 w 395404"/>
              <a:gd name="connsiteY2" fmla="*/ 163195 h 497204"/>
              <a:gd name="connsiteX3" fmla="*/ 103431 w 395404"/>
              <a:gd name="connsiteY3" fmla="*/ 298322 h 497204"/>
              <a:gd name="connsiteX4" fmla="*/ 95557 w 395404"/>
              <a:gd name="connsiteY4" fmla="*/ 428370 h 497204"/>
              <a:gd name="connsiteX5" fmla="*/ 270690 w 395404"/>
              <a:gd name="connsiteY5" fmla="*/ 20065 h 497204"/>
              <a:gd name="connsiteX6" fmla="*/ 395404 w 395404"/>
              <a:gd name="connsiteY6" fmla="*/ 6477 h 497204"/>
              <a:gd name="connsiteX7" fmla="*/ 316664 w 395404"/>
              <a:gd name="connsiteY7" fmla="*/ 172592 h 497204"/>
              <a:gd name="connsiteX8" fmla="*/ 232590 w 395404"/>
              <a:gd name="connsiteY8" fmla="*/ 332232 h 497204"/>
              <a:gd name="connsiteX9" fmla="*/ 148135 w 395404"/>
              <a:gd name="connsiteY9" fmla="*/ 497204 h 497204"/>
              <a:gd name="connsiteX10" fmla="*/ 14658 w 395404"/>
              <a:gd name="connsiteY10" fmla="*/ 484758 h 497204"/>
              <a:gd name="connsiteX11" fmla="*/ 434 w 395404"/>
              <a:gd name="connsiteY11" fmla="*/ 323977 h 497204"/>
              <a:gd name="connsiteX12" fmla="*/ 9197 w 395404"/>
              <a:gd name="connsiteY12" fmla="*/ 172846 h 497204"/>
              <a:gd name="connsiteX13" fmla="*/ 54536 w 395404"/>
              <a:gd name="connsiteY13" fmla="*/ 0 h 4972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</a:cxnLst>
            <a:rect l="l" t="t" r="r" b="b"/>
            <a:pathLst>
              <a:path w="395404" h="497204">
                <a:moveTo>
                  <a:pt x="54536" y="0"/>
                </a:moveTo>
                <a:lnTo>
                  <a:pt x="154866" y="21463"/>
                </a:lnTo>
                <a:cubicBezTo>
                  <a:pt x="137594" y="72517"/>
                  <a:pt x="125021" y="119760"/>
                  <a:pt x="117401" y="163195"/>
                </a:cubicBezTo>
                <a:cubicBezTo>
                  <a:pt x="109781" y="206629"/>
                  <a:pt x="105082" y="251586"/>
                  <a:pt x="103431" y="298322"/>
                </a:cubicBezTo>
                <a:cubicBezTo>
                  <a:pt x="102034" y="334771"/>
                  <a:pt x="99367" y="378079"/>
                  <a:pt x="95557" y="428370"/>
                </a:cubicBezTo>
                <a:lnTo>
                  <a:pt x="270690" y="20065"/>
                </a:lnTo>
                <a:lnTo>
                  <a:pt x="395404" y="6477"/>
                </a:lnTo>
                <a:cubicBezTo>
                  <a:pt x="373179" y="58419"/>
                  <a:pt x="346890" y="113792"/>
                  <a:pt x="316664" y="172592"/>
                </a:cubicBezTo>
                <a:cubicBezTo>
                  <a:pt x="306504" y="191896"/>
                  <a:pt x="278564" y="244983"/>
                  <a:pt x="232590" y="332232"/>
                </a:cubicBezTo>
                <a:cubicBezTo>
                  <a:pt x="196776" y="399795"/>
                  <a:pt x="168582" y="454786"/>
                  <a:pt x="148135" y="497204"/>
                </a:cubicBezTo>
                <a:lnTo>
                  <a:pt x="14658" y="484758"/>
                </a:lnTo>
                <a:cubicBezTo>
                  <a:pt x="6784" y="418210"/>
                  <a:pt x="2085" y="364617"/>
                  <a:pt x="434" y="323977"/>
                </a:cubicBezTo>
                <a:cubicBezTo>
                  <a:pt x="-1343" y="272033"/>
                  <a:pt x="1704" y="221742"/>
                  <a:pt x="9197" y="172846"/>
                </a:cubicBezTo>
                <a:cubicBezTo>
                  <a:pt x="16817" y="124079"/>
                  <a:pt x="31930" y="66420"/>
                  <a:pt x="54536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5665089" y="4045458"/>
            <a:ext cx="355393" cy="448182"/>
          </a:xfrm>
          <a:custGeom>
            <a:avLst/>
            <a:gdLst>
              <a:gd name="connsiteX0" fmla="*/ 223646 w 355393"/>
              <a:gd name="connsiteY0" fmla="*/ 0 h 448182"/>
              <a:gd name="connsiteX1" fmla="*/ 347090 w 355393"/>
              <a:gd name="connsiteY1" fmla="*/ 80645 h 448182"/>
              <a:gd name="connsiteX2" fmla="*/ 335406 w 355393"/>
              <a:gd name="connsiteY2" fmla="*/ 250951 h 448182"/>
              <a:gd name="connsiteX3" fmla="*/ 310388 w 355393"/>
              <a:gd name="connsiteY3" fmla="*/ 298576 h 448182"/>
              <a:gd name="connsiteX4" fmla="*/ 253238 w 355393"/>
              <a:gd name="connsiteY4" fmla="*/ 329691 h 448182"/>
              <a:gd name="connsiteX5" fmla="*/ 203072 w 355393"/>
              <a:gd name="connsiteY5" fmla="*/ 325627 h 448182"/>
              <a:gd name="connsiteX6" fmla="*/ 132714 w 355393"/>
              <a:gd name="connsiteY6" fmla="*/ 310260 h 448182"/>
              <a:gd name="connsiteX7" fmla="*/ 118871 w 355393"/>
              <a:gd name="connsiteY7" fmla="*/ 344804 h 448182"/>
              <a:gd name="connsiteX8" fmla="*/ 101853 w 355393"/>
              <a:gd name="connsiteY8" fmla="*/ 388746 h 448182"/>
              <a:gd name="connsiteX9" fmla="*/ 96139 w 355393"/>
              <a:gd name="connsiteY9" fmla="*/ 448182 h 448182"/>
              <a:gd name="connsiteX10" fmla="*/ 0 w 355393"/>
              <a:gd name="connsiteY10" fmla="*/ 447421 h 448182"/>
              <a:gd name="connsiteX11" fmla="*/ 30225 w 355393"/>
              <a:gd name="connsiteY11" fmla="*/ 390144 h 448182"/>
              <a:gd name="connsiteX12" fmla="*/ 50926 w 355393"/>
              <a:gd name="connsiteY12" fmla="*/ 340995 h 448182"/>
              <a:gd name="connsiteX13" fmla="*/ 60197 w 355393"/>
              <a:gd name="connsiteY13" fmla="*/ 294894 h 448182"/>
              <a:gd name="connsiteX14" fmla="*/ 75056 w 355393"/>
              <a:gd name="connsiteY14" fmla="*/ 207771 h 448182"/>
              <a:gd name="connsiteX15" fmla="*/ 247269 w 355393"/>
              <a:gd name="connsiteY15" fmla="*/ 207771 h 448182"/>
              <a:gd name="connsiteX16" fmla="*/ 268985 w 355393"/>
              <a:gd name="connsiteY16" fmla="*/ 103123 h 448182"/>
              <a:gd name="connsiteX17" fmla="*/ 215264 w 355393"/>
              <a:gd name="connsiteY17" fmla="*/ 41147 h 448182"/>
              <a:gd name="connsiteX18" fmla="*/ 140080 w 355393"/>
              <a:gd name="connsiteY18" fmla="*/ 83185 h 448182"/>
              <a:gd name="connsiteX19" fmla="*/ 97663 w 355393"/>
              <a:gd name="connsiteY19" fmla="*/ 177672 h 448182"/>
              <a:gd name="connsiteX20" fmla="*/ 10921 w 355393"/>
              <a:gd name="connsiteY20" fmla="*/ 170434 h 448182"/>
              <a:gd name="connsiteX21" fmla="*/ 95122 w 355393"/>
              <a:gd name="connsiteY21" fmla="*/ 48005 h 448182"/>
              <a:gd name="connsiteX22" fmla="*/ 223646 w 355393"/>
              <a:gd name="connsiteY22" fmla="*/ 0 h 44818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55393" h="448182">
                <a:moveTo>
                  <a:pt x="223646" y="0"/>
                </a:moveTo>
                <a:cubicBezTo>
                  <a:pt x="288544" y="0"/>
                  <a:pt x="329691" y="26923"/>
                  <a:pt x="347090" y="80645"/>
                </a:cubicBezTo>
                <a:cubicBezTo>
                  <a:pt x="362076" y="127126"/>
                  <a:pt x="358140" y="183896"/>
                  <a:pt x="335406" y="250951"/>
                </a:cubicBezTo>
                <a:cubicBezTo>
                  <a:pt x="328040" y="272541"/>
                  <a:pt x="319659" y="288544"/>
                  <a:pt x="310388" y="298576"/>
                </a:cubicBezTo>
                <a:cubicBezTo>
                  <a:pt x="293496" y="319404"/>
                  <a:pt x="274446" y="329691"/>
                  <a:pt x="253238" y="329691"/>
                </a:cubicBezTo>
                <a:cubicBezTo>
                  <a:pt x="238124" y="329691"/>
                  <a:pt x="221488" y="328421"/>
                  <a:pt x="203072" y="325627"/>
                </a:cubicBezTo>
                <a:cubicBezTo>
                  <a:pt x="199263" y="325246"/>
                  <a:pt x="175894" y="320039"/>
                  <a:pt x="132714" y="310260"/>
                </a:cubicBezTo>
                <a:cubicBezTo>
                  <a:pt x="131317" y="314451"/>
                  <a:pt x="126745" y="326009"/>
                  <a:pt x="118871" y="344804"/>
                </a:cubicBezTo>
                <a:cubicBezTo>
                  <a:pt x="111124" y="363727"/>
                  <a:pt x="105409" y="378332"/>
                  <a:pt x="101853" y="388746"/>
                </a:cubicBezTo>
                <a:cubicBezTo>
                  <a:pt x="95758" y="406781"/>
                  <a:pt x="93852" y="426592"/>
                  <a:pt x="96139" y="448182"/>
                </a:cubicBezTo>
                <a:lnTo>
                  <a:pt x="0" y="447421"/>
                </a:lnTo>
                <a:cubicBezTo>
                  <a:pt x="11810" y="425576"/>
                  <a:pt x="21970" y="406526"/>
                  <a:pt x="30225" y="390144"/>
                </a:cubicBezTo>
                <a:cubicBezTo>
                  <a:pt x="38480" y="373760"/>
                  <a:pt x="45339" y="357377"/>
                  <a:pt x="50926" y="340995"/>
                </a:cubicBezTo>
                <a:cubicBezTo>
                  <a:pt x="55117" y="328802"/>
                  <a:pt x="58165" y="313435"/>
                  <a:pt x="60197" y="294894"/>
                </a:cubicBezTo>
                <a:cubicBezTo>
                  <a:pt x="64515" y="253364"/>
                  <a:pt x="69469" y="224282"/>
                  <a:pt x="75056" y="207771"/>
                </a:cubicBezTo>
                <a:lnTo>
                  <a:pt x="247269" y="207771"/>
                </a:lnTo>
                <a:cubicBezTo>
                  <a:pt x="261746" y="165100"/>
                  <a:pt x="268985" y="130301"/>
                  <a:pt x="268985" y="103123"/>
                </a:cubicBezTo>
                <a:cubicBezTo>
                  <a:pt x="268859" y="61721"/>
                  <a:pt x="250951" y="41147"/>
                  <a:pt x="215264" y="41147"/>
                </a:cubicBezTo>
                <a:cubicBezTo>
                  <a:pt x="185165" y="41147"/>
                  <a:pt x="160146" y="55117"/>
                  <a:pt x="140080" y="83185"/>
                </a:cubicBezTo>
                <a:cubicBezTo>
                  <a:pt x="127000" y="101472"/>
                  <a:pt x="112902" y="132969"/>
                  <a:pt x="97663" y="177672"/>
                </a:cubicBezTo>
                <a:lnTo>
                  <a:pt x="10921" y="170434"/>
                </a:lnTo>
                <a:cubicBezTo>
                  <a:pt x="27813" y="120903"/>
                  <a:pt x="55879" y="80009"/>
                  <a:pt x="95122" y="48005"/>
                </a:cubicBezTo>
                <a:cubicBezTo>
                  <a:pt x="134239" y="16001"/>
                  <a:pt x="177164" y="0"/>
                  <a:pt x="223646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5049631" y="4045458"/>
            <a:ext cx="293640" cy="499871"/>
          </a:xfrm>
          <a:custGeom>
            <a:avLst/>
            <a:gdLst>
              <a:gd name="connsiteX0" fmla="*/ 150638 w 293640"/>
              <a:gd name="connsiteY0" fmla="*/ 0 h 499871"/>
              <a:gd name="connsiteX1" fmla="*/ 232933 w 293640"/>
              <a:gd name="connsiteY1" fmla="*/ 0 h 499871"/>
              <a:gd name="connsiteX2" fmla="*/ 199406 w 293640"/>
              <a:gd name="connsiteY2" fmla="*/ 82296 h 499871"/>
              <a:gd name="connsiteX3" fmla="*/ 293640 w 293640"/>
              <a:gd name="connsiteY3" fmla="*/ 82296 h 499871"/>
              <a:gd name="connsiteX4" fmla="*/ 263032 w 293640"/>
              <a:gd name="connsiteY4" fmla="*/ 172085 h 499871"/>
              <a:gd name="connsiteX5" fmla="*/ 165116 w 293640"/>
              <a:gd name="connsiteY5" fmla="*/ 167259 h 499871"/>
              <a:gd name="connsiteX6" fmla="*/ 102886 w 293640"/>
              <a:gd name="connsiteY6" fmla="*/ 367791 h 499871"/>
              <a:gd name="connsiteX7" fmla="*/ 89297 w 293640"/>
              <a:gd name="connsiteY7" fmla="*/ 417702 h 499871"/>
              <a:gd name="connsiteX8" fmla="*/ 87646 w 293640"/>
              <a:gd name="connsiteY8" fmla="*/ 434339 h 499871"/>
              <a:gd name="connsiteX9" fmla="*/ 117490 w 293640"/>
              <a:gd name="connsiteY9" fmla="*/ 393572 h 499871"/>
              <a:gd name="connsiteX10" fmla="*/ 150129 w 293640"/>
              <a:gd name="connsiteY10" fmla="*/ 324611 h 499871"/>
              <a:gd name="connsiteX11" fmla="*/ 232679 w 293640"/>
              <a:gd name="connsiteY11" fmla="*/ 352425 h 499871"/>
              <a:gd name="connsiteX12" fmla="*/ 130063 w 293640"/>
              <a:gd name="connsiteY12" fmla="*/ 470915 h 499871"/>
              <a:gd name="connsiteX13" fmla="*/ 60594 w 293640"/>
              <a:gd name="connsiteY13" fmla="*/ 499871 h 499871"/>
              <a:gd name="connsiteX14" fmla="*/ 11827 w 293640"/>
              <a:gd name="connsiteY14" fmla="*/ 485012 h 499871"/>
              <a:gd name="connsiteX15" fmla="*/ 2937 w 293640"/>
              <a:gd name="connsiteY15" fmla="*/ 441832 h 499871"/>
              <a:gd name="connsiteX16" fmla="*/ 97806 w 293640"/>
              <a:gd name="connsiteY16" fmla="*/ 163195 h 499871"/>
              <a:gd name="connsiteX17" fmla="*/ 39259 w 293640"/>
              <a:gd name="connsiteY17" fmla="*/ 165226 h 499871"/>
              <a:gd name="connsiteX18" fmla="*/ 71136 w 293640"/>
              <a:gd name="connsiteY18" fmla="*/ 82296 h 499871"/>
              <a:gd name="connsiteX19" fmla="*/ 125364 w 293640"/>
              <a:gd name="connsiteY19" fmla="*/ 82296 h 499871"/>
              <a:gd name="connsiteX20" fmla="*/ 150638 w 293640"/>
              <a:gd name="connsiteY20" fmla="*/ 0 h 4998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640" h="499871">
                <a:moveTo>
                  <a:pt x="150638" y="0"/>
                </a:moveTo>
                <a:lnTo>
                  <a:pt x="232933" y="0"/>
                </a:lnTo>
                <a:lnTo>
                  <a:pt x="199406" y="82296"/>
                </a:lnTo>
                <a:lnTo>
                  <a:pt x="293640" y="82296"/>
                </a:lnTo>
                <a:lnTo>
                  <a:pt x="263032" y="172085"/>
                </a:lnTo>
                <a:lnTo>
                  <a:pt x="165116" y="167259"/>
                </a:lnTo>
                <a:lnTo>
                  <a:pt x="102886" y="367791"/>
                </a:lnTo>
                <a:cubicBezTo>
                  <a:pt x="97932" y="384682"/>
                  <a:pt x="93488" y="401320"/>
                  <a:pt x="89297" y="417702"/>
                </a:cubicBezTo>
                <a:cubicBezTo>
                  <a:pt x="87138" y="428751"/>
                  <a:pt x="86629" y="434339"/>
                  <a:pt x="87646" y="434339"/>
                </a:cubicBezTo>
                <a:cubicBezTo>
                  <a:pt x="93233" y="434339"/>
                  <a:pt x="103140" y="420750"/>
                  <a:pt x="117490" y="393572"/>
                </a:cubicBezTo>
                <a:cubicBezTo>
                  <a:pt x="134128" y="357885"/>
                  <a:pt x="145050" y="334898"/>
                  <a:pt x="150129" y="324611"/>
                </a:cubicBezTo>
                <a:lnTo>
                  <a:pt x="232679" y="352425"/>
                </a:lnTo>
                <a:cubicBezTo>
                  <a:pt x="201438" y="405891"/>
                  <a:pt x="167275" y="445388"/>
                  <a:pt x="130063" y="470915"/>
                </a:cubicBezTo>
                <a:cubicBezTo>
                  <a:pt x="109490" y="490220"/>
                  <a:pt x="86376" y="499871"/>
                  <a:pt x="60594" y="499871"/>
                </a:cubicBezTo>
                <a:cubicBezTo>
                  <a:pt x="40909" y="499871"/>
                  <a:pt x="24653" y="494919"/>
                  <a:pt x="11827" y="485012"/>
                </a:cubicBezTo>
                <a:cubicBezTo>
                  <a:pt x="-999" y="476503"/>
                  <a:pt x="-3921" y="462025"/>
                  <a:pt x="2937" y="441832"/>
                </a:cubicBezTo>
                <a:lnTo>
                  <a:pt x="97806" y="163195"/>
                </a:lnTo>
                <a:lnTo>
                  <a:pt x="39259" y="165226"/>
                </a:lnTo>
                <a:lnTo>
                  <a:pt x="71136" y="82296"/>
                </a:lnTo>
                <a:lnTo>
                  <a:pt x="125364" y="82296"/>
                </a:lnTo>
                <a:lnTo>
                  <a:pt x="150638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5627751" y="4539615"/>
            <a:ext cx="88900" cy="89661"/>
          </a:xfrm>
          <a:custGeom>
            <a:avLst/>
            <a:gdLst>
              <a:gd name="connsiteX0" fmla="*/ 63880 w 88900"/>
              <a:gd name="connsiteY0" fmla="*/ 6350 h 89661"/>
              <a:gd name="connsiteX1" fmla="*/ 82550 w 88900"/>
              <a:gd name="connsiteY1" fmla="*/ 16128 h 89661"/>
              <a:gd name="connsiteX2" fmla="*/ 80136 w 88900"/>
              <a:gd name="connsiteY2" fmla="*/ 40131 h 89661"/>
              <a:gd name="connsiteX3" fmla="*/ 59435 w 88900"/>
              <a:gd name="connsiteY3" fmla="*/ 69850 h 89661"/>
              <a:gd name="connsiteX4" fmla="*/ 26923 w 88900"/>
              <a:gd name="connsiteY4" fmla="*/ 83311 h 89661"/>
              <a:gd name="connsiteX5" fmla="*/ 6350 w 88900"/>
              <a:gd name="connsiteY5" fmla="*/ 66039 h 89661"/>
              <a:gd name="connsiteX6" fmla="*/ 14097 w 88900"/>
              <a:gd name="connsiteY6" fmla="*/ 25780 h 89661"/>
              <a:gd name="connsiteX7" fmla="*/ 39242 w 88900"/>
              <a:gd name="connsiteY7" fmla="*/ 12318 h 89661"/>
              <a:gd name="connsiteX8" fmla="*/ 63880 w 88900"/>
              <a:gd name="connsiteY8" fmla="*/ 6350 h 8966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88900" h="89661">
                <a:moveTo>
                  <a:pt x="63880" y="6350"/>
                </a:moveTo>
                <a:cubicBezTo>
                  <a:pt x="74676" y="6350"/>
                  <a:pt x="80898" y="9525"/>
                  <a:pt x="82550" y="16128"/>
                </a:cubicBezTo>
                <a:cubicBezTo>
                  <a:pt x="84201" y="22605"/>
                  <a:pt x="83311" y="30606"/>
                  <a:pt x="80136" y="40131"/>
                </a:cubicBezTo>
                <a:cubicBezTo>
                  <a:pt x="76327" y="51053"/>
                  <a:pt x="69469" y="60959"/>
                  <a:pt x="59435" y="69850"/>
                </a:cubicBezTo>
                <a:cubicBezTo>
                  <a:pt x="49402" y="78866"/>
                  <a:pt x="38608" y="83311"/>
                  <a:pt x="26923" y="83311"/>
                </a:cubicBezTo>
                <a:cubicBezTo>
                  <a:pt x="13334" y="83311"/>
                  <a:pt x="6477" y="77469"/>
                  <a:pt x="6350" y="66039"/>
                </a:cubicBezTo>
                <a:cubicBezTo>
                  <a:pt x="6222" y="54609"/>
                  <a:pt x="8889" y="41147"/>
                  <a:pt x="14097" y="25780"/>
                </a:cubicBezTo>
                <a:cubicBezTo>
                  <a:pt x="25146" y="19303"/>
                  <a:pt x="33528" y="14858"/>
                  <a:pt x="39242" y="12318"/>
                </a:cubicBezTo>
                <a:cubicBezTo>
                  <a:pt x="48640" y="8381"/>
                  <a:pt x="56896" y="6350"/>
                  <a:pt x="6388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4883658" y="4226560"/>
            <a:ext cx="166751" cy="252476"/>
          </a:xfrm>
          <a:custGeom>
            <a:avLst/>
            <a:gdLst>
              <a:gd name="connsiteX0" fmla="*/ 90042 w 166751"/>
              <a:gd name="connsiteY0" fmla="*/ 6350 h 252476"/>
              <a:gd name="connsiteX1" fmla="*/ 160401 w 166751"/>
              <a:gd name="connsiteY1" fmla="*/ 6350 h 252476"/>
              <a:gd name="connsiteX2" fmla="*/ 90677 w 166751"/>
              <a:gd name="connsiteY2" fmla="*/ 246126 h 252476"/>
              <a:gd name="connsiteX3" fmla="*/ 6350 w 166751"/>
              <a:gd name="connsiteY3" fmla="*/ 246126 h 252476"/>
              <a:gd name="connsiteX4" fmla="*/ 35559 w 166751"/>
              <a:gd name="connsiteY4" fmla="*/ 154178 h 252476"/>
              <a:gd name="connsiteX5" fmla="*/ 62864 w 166751"/>
              <a:gd name="connsiteY5" fmla="*/ 67691 h 252476"/>
              <a:gd name="connsiteX6" fmla="*/ 73913 w 166751"/>
              <a:gd name="connsiteY6" fmla="*/ 40767 h 252476"/>
              <a:gd name="connsiteX7" fmla="*/ 90042 w 166751"/>
              <a:gd name="connsiteY7" fmla="*/ 6350 h 25247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66751" h="252476">
                <a:moveTo>
                  <a:pt x="90042" y="6350"/>
                </a:moveTo>
                <a:lnTo>
                  <a:pt x="160401" y="6350"/>
                </a:lnTo>
                <a:lnTo>
                  <a:pt x="90677" y="246126"/>
                </a:lnTo>
                <a:lnTo>
                  <a:pt x="6350" y="246126"/>
                </a:lnTo>
                <a:cubicBezTo>
                  <a:pt x="14223" y="222884"/>
                  <a:pt x="24002" y="192278"/>
                  <a:pt x="35559" y="154178"/>
                </a:cubicBezTo>
                <a:cubicBezTo>
                  <a:pt x="47116" y="115951"/>
                  <a:pt x="56260" y="87248"/>
                  <a:pt x="62864" y="67691"/>
                </a:cubicBezTo>
                <a:cubicBezTo>
                  <a:pt x="65532" y="60071"/>
                  <a:pt x="69214" y="51054"/>
                  <a:pt x="73913" y="40767"/>
                </a:cubicBezTo>
                <a:cubicBezTo>
                  <a:pt x="78613" y="30353"/>
                  <a:pt x="83946" y="18923"/>
                  <a:pt x="9004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3722497" y="4200271"/>
            <a:ext cx="104774" cy="68961"/>
          </a:xfrm>
          <a:custGeom>
            <a:avLst/>
            <a:gdLst>
              <a:gd name="connsiteX0" fmla="*/ 66801 w 104774"/>
              <a:gd name="connsiteY0" fmla="*/ 6350 h 68961"/>
              <a:gd name="connsiteX1" fmla="*/ 30225 w 104774"/>
              <a:gd name="connsiteY1" fmla="*/ 19431 h 68961"/>
              <a:gd name="connsiteX2" fmla="*/ 7111 w 104774"/>
              <a:gd name="connsiteY2" fmla="*/ 59436 h 68961"/>
              <a:gd name="connsiteX3" fmla="*/ 6350 w 104774"/>
              <a:gd name="connsiteY3" fmla="*/ 62611 h 68961"/>
              <a:gd name="connsiteX4" fmla="*/ 95250 w 104774"/>
              <a:gd name="connsiteY4" fmla="*/ 60833 h 68961"/>
              <a:gd name="connsiteX5" fmla="*/ 96138 w 104774"/>
              <a:gd name="connsiteY5" fmla="*/ 58039 h 68961"/>
              <a:gd name="connsiteX6" fmla="*/ 98424 w 104774"/>
              <a:gd name="connsiteY6" fmla="*/ 19050 h 68961"/>
              <a:gd name="connsiteX7" fmla="*/ 66801 w 104774"/>
              <a:gd name="connsiteY7" fmla="*/ 6350 h 6896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04774" h="68961">
                <a:moveTo>
                  <a:pt x="66801" y="6350"/>
                </a:moveTo>
                <a:cubicBezTo>
                  <a:pt x="51688" y="6350"/>
                  <a:pt x="39496" y="10668"/>
                  <a:pt x="30225" y="19431"/>
                </a:cubicBezTo>
                <a:cubicBezTo>
                  <a:pt x="20954" y="28321"/>
                  <a:pt x="13207" y="41656"/>
                  <a:pt x="7111" y="59436"/>
                </a:cubicBezTo>
                <a:lnTo>
                  <a:pt x="6350" y="62611"/>
                </a:lnTo>
                <a:lnTo>
                  <a:pt x="95250" y="60833"/>
                </a:lnTo>
                <a:lnTo>
                  <a:pt x="96138" y="58039"/>
                </a:lnTo>
                <a:cubicBezTo>
                  <a:pt x="102107" y="40513"/>
                  <a:pt x="102870" y="27432"/>
                  <a:pt x="98424" y="19050"/>
                </a:cubicBezTo>
                <a:cubicBezTo>
                  <a:pt x="94106" y="10541"/>
                  <a:pt x="83438" y="6350"/>
                  <a:pt x="6680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4313174" y="4180332"/>
            <a:ext cx="171306" cy="228472"/>
          </a:xfrm>
          <a:custGeom>
            <a:avLst/>
            <a:gdLst>
              <a:gd name="connsiteX0" fmla="*/ 91439 w 171306"/>
              <a:gd name="connsiteY0" fmla="*/ 6350 h 228472"/>
              <a:gd name="connsiteX1" fmla="*/ 44958 w 171306"/>
              <a:gd name="connsiteY1" fmla="*/ 26923 h 228472"/>
              <a:gd name="connsiteX2" fmla="*/ 14224 w 171306"/>
              <a:gd name="connsiteY2" fmla="*/ 75564 h 228472"/>
              <a:gd name="connsiteX3" fmla="*/ 6350 w 171306"/>
              <a:gd name="connsiteY3" fmla="*/ 139572 h 228472"/>
              <a:gd name="connsiteX4" fmla="*/ 19304 w 171306"/>
              <a:gd name="connsiteY4" fmla="*/ 189484 h 228472"/>
              <a:gd name="connsiteX5" fmla="*/ 44830 w 171306"/>
              <a:gd name="connsiteY5" fmla="*/ 206755 h 228472"/>
              <a:gd name="connsiteX6" fmla="*/ 59055 w 171306"/>
              <a:gd name="connsiteY6" fmla="*/ 216661 h 228472"/>
              <a:gd name="connsiteX7" fmla="*/ 73914 w 171306"/>
              <a:gd name="connsiteY7" fmla="*/ 222122 h 228472"/>
              <a:gd name="connsiteX8" fmla="*/ 121030 w 171306"/>
              <a:gd name="connsiteY8" fmla="*/ 204342 h 228472"/>
              <a:gd name="connsiteX9" fmla="*/ 154685 w 171306"/>
              <a:gd name="connsiteY9" fmla="*/ 168401 h 228472"/>
              <a:gd name="connsiteX10" fmla="*/ 156590 w 171306"/>
              <a:gd name="connsiteY10" fmla="*/ 160908 h 228472"/>
              <a:gd name="connsiteX11" fmla="*/ 160655 w 171306"/>
              <a:gd name="connsiteY11" fmla="*/ 47751 h 228472"/>
              <a:gd name="connsiteX12" fmla="*/ 91439 w 171306"/>
              <a:gd name="connsiteY12" fmla="*/ 6350 h 2284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</a:cxnLst>
            <a:rect l="l" t="t" r="r" b="b"/>
            <a:pathLst>
              <a:path w="171306" h="228472">
                <a:moveTo>
                  <a:pt x="91439" y="6350"/>
                </a:moveTo>
                <a:cubicBezTo>
                  <a:pt x="74548" y="6350"/>
                  <a:pt x="59055" y="13208"/>
                  <a:pt x="44958" y="26923"/>
                </a:cubicBezTo>
                <a:cubicBezTo>
                  <a:pt x="30860" y="40512"/>
                  <a:pt x="20574" y="56769"/>
                  <a:pt x="14224" y="75564"/>
                </a:cubicBezTo>
                <a:cubicBezTo>
                  <a:pt x="8382" y="92455"/>
                  <a:pt x="5841" y="113791"/>
                  <a:pt x="6350" y="139572"/>
                </a:cubicBezTo>
                <a:cubicBezTo>
                  <a:pt x="6858" y="165353"/>
                  <a:pt x="11176" y="181990"/>
                  <a:pt x="19304" y="189484"/>
                </a:cubicBezTo>
                <a:lnTo>
                  <a:pt x="44830" y="206755"/>
                </a:lnTo>
                <a:cubicBezTo>
                  <a:pt x="46735" y="208026"/>
                  <a:pt x="51561" y="211201"/>
                  <a:pt x="59055" y="216661"/>
                </a:cubicBezTo>
                <a:cubicBezTo>
                  <a:pt x="65151" y="220217"/>
                  <a:pt x="70104" y="222122"/>
                  <a:pt x="73914" y="222122"/>
                </a:cubicBezTo>
                <a:cubicBezTo>
                  <a:pt x="86995" y="222122"/>
                  <a:pt x="102616" y="216153"/>
                  <a:pt x="121030" y="204342"/>
                </a:cubicBezTo>
                <a:cubicBezTo>
                  <a:pt x="139319" y="192404"/>
                  <a:pt x="150621" y="180466"/>
                  <a:pt x="154685" y="168401"/>
                </a:cubicBezTo>
                <a:lnTo>
                  <a:pt x="156590" y="160908"/>
                </a:lnTo>
                <a:cubicBezTo>
                  <a:pt x="166370" y="121665"/>
                  <a:pt x="167766" y="83947"/>
                  <a:pt x="160655" y="47751"/>
                </a:cubicBezTo>
                <a:cubicBezTo>
                  <a:pt x="148716" y="20192"/>
                  <a:pt x="125603" y="6350"/>
                  <a:pt x="9143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3"/>
          <p:cNvSpPr/>
          <p:nvPr/>
        </p:nvSpPr>
        <p:spPr>
          <a:xfrm>
            <a:off x="5222113" y="4173474"/>
            <a:ext cx="401320" cy="558672"/>
          </a:xfrm>
          <a:custGeom>
            <a:avLst/>
            <a:gdLst>
              <a:gd name="connsiteX0" fmla="*/ 274827 w 401320"/>
              <a:gd name="connsiteY0" fmla="*/ 6350 h 558672"/>
              <a:gd name="connsiteX1" fmla="*/ 260730 w 401320"/>
              <a:gd name="connsiteY1" fmla="*/ 47497 h 558672"/>
              <a:gd name="connsiteX2" fmla="*/ 224535 w 401320"/>
              <a:gd name="connsiteY2" fmla="*/ 194309 h 558672"/>
              <a:gd name="connsiteX3" fmla="*/ 242696 w 401320"/>
              <a:gd name="connsiteY3" fmla="*/ 246507 h 558672"/>
              <a:gd name="connsiteX4" fmla="*/ 262381 w 401320"/>
              <a:gd name="connsiteY4" fmla="*/ 241554 h 558672"/>
              <a:gd name="connsiteX5" fmla="*/ 303910 w 401320"/>
              <a:gd name="connsiteY5" fmla="*/ 62230 h 558672"/>
              <a:gd name="connsiteX6" fmla="*/ 394970 w 401320"/>
              <a:gd name="connsiteY6" fmla="*/ 70993 h 558672"/>
              <a:gd name="connsiteX7" fmla="*/ 342391 w 401320"/>
              <a:gd name="connsiteY7" fmla="*/ 214503 h 558672"/>
              <a:gd name="connsiteX8" fmla="*/ 294258 w 401320"/>
              <a:gd name="connsiteY8" fmla="*/ 344932 h 558672"/>
              <a:gd name="connsiteX9" fmla="*/ 244728 w 401320"/>
              <a:gd name="connsiteY9" fmla="*/ 464058 h 558672"/>
              <a:gd name="connsiteX10" fmla="*/ 143382 w 401320"/>
              <a:gd name="connsiteY10" fmla="*/ 552322 h 558672"/>
              <a:gd name="connsiteX11" fmla="*/ 62357 w 401320"/>
              <a:gd name="connsiteY11" fmla="*/ 516255 h 558672"/>
              <a:gd name="connsiteX12" fmla="*/ 6350 w 401320"/>
              <a:gd name="connsiteY12" fmla="*/ 444500 h 558672"/>
              <a:gd name="connsiteX13" fmla="*/ 103758 w 401320"/>
              <a:gd name="connsiteY13" fmla="*/ 422783 h 558672"/>
              <a:gd name="connsiteX14" fmla="*/ 126872 w 401320"/>
              <a:gd name="connsiteY14" fmla="*/ 455548 h 558672"/>
              <a:gd name="connsiteX15" fmla="*/ 160020 w 401320"/>
              <a:gd name="connsiteY15" fmla="*/ 469900 h 558672"/>
              <a:gd name="connsiteX16" fmla="*/ 198373 w 401320"/>
              <a:gd name="connsiteY16" fmla="*/ 440182 h 558672"/>
              <a:gd name="connsiteX17" fmla="*/ 222504 w 401320"/>
              <a:gd name="connsiteY17" fmla="*/ 386588 h 558672"/>
              <a:gd name="connsiteX18" fmla="*/ 245236 w 401320"/>
              <a:gd name="connsiteY18" fmla="*/ 298577 h 558672"/>
              <a:gd name="connsiteX19" fmla="*/ 225297 w 401320"/>
              <a:gd name="connsiteY19" fmla="*/ 313182 h 558672"/>
              <a:gd name="connsiteX20" fmla="*/ 192785 w 401320"/>
              <a:gd name="connsiteY20" fmla="*/ 322198 h 558672"/>
              <a:gd name="connsiteX21" fmla="*/ 143255 w 401320"/>
              <a:gd name="connsiteY21" fmla="*/ 255905 h 558672"/>
              <a:gd name="connsiteX22" fmla="*/ 140461 w 401320"/>
              <a:gd name="connsiteY22" fmla="*/ 126110 h 558672"/>
              <a:gd name="connsiteX23" fmla="*/ 156082 w 401320"/>
              <a:gd name="connsiteY23" fmla="*/ 14351 h 558672"/>
              <a:gd name="connsiteX24" fmla="*/ 274827 w 401320"/>
              <a:gd name="connsiteY24" fmla="*/ 6350 h 5586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</a:cxnLst>
            <a:rect l="l" t="t" r="r" b="b"/>
            <a:pathLst>
              <a:path w="401320" h="558672">
                <a:moveTo>
                  <a:pt x="274827" y="6350"/>
                </a:moveTo>
                <a:lnTo>
                  <a:pt x="260730" y="47497"/>
                </a:lnTo>
                <a:cubicBezTo>
                  <a:pt x="239267" y="110616"/>
                  <a:pt x="227202" y="159511"/>
                  <a:pt x="224535" y="194309"/>
                </a:cubicBezTo>
                <a:cubicBezTo>
                  <a:pt x="221869" y="229108"/>
                  <a:pt x="227838" y="246507"/>
                  <a:pt x="242696" y="246507"/>
                </a:cubicBezTo>
                <a:cubicBezTo>
                  <a:pt x="250444" y="246507"/>
                  <a:pt x="256920" y="244855"/>
                  <a:pt x="262381" y="241554"/>
                </a:cubicBezTo>
                <a:lnTo>
                  <a:pt x="303910" y="62230"/>
                </a:lnTo>
                <a:lnTo>
                  <a:pt x="394970" y="70993"/>
                </a:lnTo>
                <a:cubicBezTo>
                  <a:pt x="384682" y="101219"/>
                  <a:pt x="367157" y="149097"/>
                  <a:pt x="342391" y="214503"/>
                </a:cubicBezTo>
                <a:cubicBezTo>
                  <a:pt x="317627" y="280034"/>
                  <a:pt x="301625" y="323469"/>
                  <a:pt x="294258" y="344932"/>
                </a:cubicBezTo>
                <a:cubicBezTo>
                  <a:pt x="277114" y="395351"/>
                  <a:pt x="260604" y="435102"/>
                  <a:pt x="244728" y="464058"/>
                </a:cubicBezTo>
                <a:cubicBezTo>
                  <a:pt x="212725" y="522859"/>
                  <a:pt x="178942" y="552322"/>
                  <a:pt x="143382" y="552322"/>
                </a:cubicBezTo>
                <a:cubicBezTo>
                  <a:pt x="117728" y="552322"/>
                  <a:pt x="90677" y="540258"/>
                  <a:pt x="62357" y="516255"/>
                </a:cubicBezTo>
                <a:cubicBezTo>
                  <a:pt x="41782" y="498856"/>
                  <a:pt x="23114" y="474980"/>
                  <a:pt x="6350" y="444500"/>
                </a:cubicBezTo>
                <a:lnTo>
                  <a:pt x="103758" y="422783"/>
                </a:lnTo>
                <a:cubicBezTo>
                  <a:pt x="112776" y="438022"/>
                  <a:pt x="120396" y="448945"/>
                  <a:pt x="126872" y="455548"/>
                </a:cubicBezTo>
                <a:cubicBezTo>
                  <a:pt x="136905" y="465073"/>
                  <a:pt x="147954" y="469900"/>
                  <a:pt x="160020" y="469900"/>
                </a:cubicBezTo>
                <a:cubicBezTo>
                  <a:pt x="173481" y="469900"/>
                  <a:pt x="186181" y="459994"/>
                  <a:pt x="198373" y="440182"/>
                </a:cubicBezTo>
                <a:cubicBezTo>
                  <a:pt x="207009" y="426339"/>
                  <a:pt x="215010" y="408432"/>
                  <a:pt x="222504" y="386588"/>
                </a:cubicBezTo>
                <a:cubicBezTo>
                  <a:pt x="232664" y="356743"/>
                  <a:pt x="240284" y="327406"/>
                  <a:pt x="245236" y="298577"/>
                </a:cubicBezTo>
                <a:cubicBezTo>
                  <a:pt x="240029" y="304546"/>
                  <a:pt x="233426" y="309371"/>
                  <a:pt x="225297" y="313182"/>
                </a:cubicBezTo>
                <a:cubicBezTo>
                  <a:pt x="212851" y="319151"/>
                  <a:pt x="202057" y="322198"/>
                  <a:pt x="192785" y="322198"/>
                </a:cubicBezTo>
                <a:cubicBezTo>
                  <a:pt x="167512" y="322198"/>
                  <a:pt x="151002" y="300101"/>
                  <a:pt x="143255" y="255905"/>
                </a:cubicBezTo>
                <a:cubicBezTo>
                  <a:pt x="137414" y="222377"/>
                  <a:pt x="136525" y="179070"/>
                  <a:pt x="140461" y="126110"/>
                </a:cubicBezTo>
                <a:cubicBezTo>
                  <a:pt x="143509" y="87757"/>
                  <a:pt x="148716" y="50546"/>
                  <a:pt x="156082" y="14351"/>
                </a:cubicBezTo>
                <a:lnTo>
                  <a:pt x="274827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3"/>
          <p:cNvSpPr/>
          <p:nvPr/>
        </p:nvSpPr>
        <p:spPr>
          <a:xfrm>
            <a:off x="4544346" y="4161155"/>
            <a:ext cx="377475" cy="421385"/>
          </a:xfrm>
          <a:custGeom>
            <a:avLst/>
            <a:gdLst>
              <a:gd name="connsiteX0" fmla="*/ 281654 w 377475"/>
              <a:gd name="connsiteY0" fmla="*/ 6350 h 421385"/>
              <a:gd name="connsiteX1" fmla="*/ 363696 w 377475"/>
              <a:gd name="connsiteY1" fmla="*/ 66548 h 421385"/>
              <a:gd name="connsiteX2" fmla="*/ 357981 w 377475"/>
              <a:gd name="connsiteY2" fmla="*/ 187960 h 421385"/>
              <a:gd name="connsiteX3" fmla="*/ 251809 w 377475"/>
              <a:gd name="connsiteY3" fmla="*/ 196596 h 421385"/>
              <a:gd name="connsiteX4" fmla="*/ 265906 w 377475"/>
              <a:gd name="connsiteY4" fmla="*/ 112649 h 421385"/>
              <a:gd name="connsiteX5" fmla="*/ 233394 w 377475"/>
              <a:gd name="connsiteY5" fmla="*/ 67437 h 421385"/>
              <a:gd name="connsiteX6" fmla="*/ 179546 w 377475"/>
              <a:gd name="connsiteY6" fmla="*/ 115570 h 421385"/>
              <a:gd name="connsiteX7" fmla="*/ 118332 w 377475"/>
              <a:gd name="connsiteY7" fmla="*/ 253619 h 421385"/>
              <a:gd name="connsiteX8" fmla="*/ 99409 w 377475"/>
              <a:gd name="connsiteY8" fmla="*/ 333375 h 421385"/>
              <a:gd name="connsiteX9" fmla="*/ 147923 w 377475"/>
              <a:gd name="connsiteY9" fmla="*/ 369824 h 421385"/>
              <a:gd name="connsiteX10" fmla="*/ 168243 w 377475"/>
              <a:gd name="connsiteY10" fmla="*/ 365633 h 421385"/>
              <a:gd name="connsiteX11" fmla="*/ 179799 w 377475"/>
              <a:gd name="connsiteY11" fmla="*/ 348996 h 421385"/>
              <a:gd name="connsiteX12" fmla="*/ 187801 w 377475"/>
              <a:gd name="connsiteY12" fmla="*/ 317627 h 421385"/>
              <a:gd name="connsiteX13" fmla="*/ 195421 w 377475"/>
              <a:gd name="connsiteY13" fmla="*/ 285115 h 421385"/>
              <a:gd name="connsiteX14" fmla="*/ 310229 w 377475"/>
              <a:gd name="connsiteY14" fmla="*/ 280670 h 421385"/>
              <a:gd name="connsiteX15" fmla="*/ 242665 w 377475"/>
              <a:gd name="connsiteY15" fmla="*/ 378587 h 421385"/>
              <a:gd name="connsiteX16" fmla="*/ 141318 w 377475"/>
              <a:gd name="connsiteY16" fmla="*/ 415035 h 421385"/>
              <a:gd name="connsiteX17" fmla="*/ 21304 w 377475"/>
              <a:gd name="connsiteY17" fmla="*/ 354965 h 421385"/>
              <a:gd name="connsiteX18" fmla="*/ 21685 w 377475"/>
              <a:gd name="connsiteY18" fmla="*/ 209041 h 421385"/>
              <a:gd name="connsiteX19" fmla="*/ 126206 w 377475"/>
              <a:gd name="connsiteY19" fmla="*/ 69215 h 421385"/>
              <a:gd name="connsiteX20" fmla="*/ 281654 w 377475"/>
              <a:gd name="connsiteY20" fmla="*/ 6350 h 42138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77475" h="421385">
                <a:moveTo>
                  <a:pt x="281654" y="6350"/>
                </a:moveTo>
                <a:cubicBezTo>
                  <a:pt x="322675" y="6350"/>
                  <a:pt x="350106" y="26415"/>
                  <a:pt x="363696" y="66548"/>
                </a:cubicBezTo>
                <a:cubicBezTo>
                  <a:pt x="375506" y="101473"/>
                  <a:pt x="373602" y="141859"/>
                  <a:pt x="357981" y="187960"/>
                </a:cubicBezTo>
                <a:lnTo>
                  <a:pt x="251809" y="196596"/>
                </a:lnTo>
                <a:cubicBezTo>
                  <a:pt x="261334" y="158115"/>
                  <a:pt x="266033" y="130175"/>
                  <a:pt x="265906" y="112649"/>
                </a:cubicBezTo>
                <a:cubicBezTo>
                  <a:pt x="265525" y="82423"/>
                  <a:pt x="254729" y="67437"/>
                  <a:pt x="233394" y="67437"/>
                </a:cubicBezTo>
                <a:cubicBezTo>
                  <a:pt x="217899" y="67437"/>
                  <a:pt x="199993" y="83439"/>
                  <a:pt x="179546" y="115570"/>
                </a:cubicBezTo>
                <a:cubicBezTo>
                  <a:pt x="159098" y="147701"/>
                  <a:pt x="138652" y="193675"/>
                  <a:pt x="118332" y="253619"/>
                </a:cubicBezTo>
                <a:cubicBezTo>
                  <a:pt x="104869" y="292862"/>
                  <a:pt x="98647" y="319532"/>
                  <a:pt x="99409" y="333375"/>
                </a:cubicBezTo>
                <a:cubicBezTo>
                  <a:pt x="100806" y="357632"/>
                  <a:pt x="116935" y="369824"/>
                  <a:pt x="147923" y="369824"/>
                </a:cubicBezTo>
                <a:cubicBezTo>
                  <a:pt x="156559" y="369824"/>
                  <a:pt x="163417" y="368427"/>
                  <a:pt x="168243" y="365633"/>
                </a:cubicBezTo>
                <a:cubicBezTo>
                  <a:pt x="173068" y="362839"/>
                  <a:pt x="176879" y="357378"/>
                  <a:pt x="179799" y="348996"/>
                </a:cubicBezTo>
                <a:cubicBezTo>
                  <a:pt x="182721" y="340233"/>
                  <a:pt x="185387" y="329819"/>
                  <a:pt x="187801" y="317627"/>
                </a:cubicBezTo>
                <a:cubicBezTo>
                  <a:pt x="190213" y="305435"/>
                  <a:pt x="192754" y="294639"/>
                  <a:pt x="195421" y="285115"/>
                </a:cubicBezTo>
                <a:lnTo>
                  <a:pt x="310229" y="280670"/>
                </a:lnTo>
                <a:cubicBezTo>
                  <a:pt x="296259" y="321690"/>
                  <a:pt x="273779" y="354329"/>
                  <a:pt x="242665" y="378587"/>
                </a:cubicBezTo>
                <a:cubicBezTo>
                  <a:pt x="211549" y="402971"/>
                  <a:pt x="177767" y="415035"/>
                  <a:pt x="141318" y="415035"/>
                </a:cubicBezTo>
                <a:cubicBezTo>
                  <a:pt x="82517" y="415035"/>
                  <a:pt x="42513" y="395097"/>
                  <a:pt x="21304" y="354965"/>
                </a:cubicBezTo>
                <a:cubicBezTo>
                  <a:pt x="1237" y="317373"/>
                  <a:pt x="1365" y="268732"/>
                  <a:pt x="21685" y="209041"/>
                </a:cubicBezTo>
                <a:cubicBezTo>
                  <a:pt x="39084" y="157734"/>
                  <a:pt x="73882" y="111252"/>
                  <a:pt x="126206" y="69215"/>
                </a:cubicBezTo>
                <a:cubicBezTo>
                  <a:pt x="178403" y="27304"/>
                  <a:pt x="230218" y="6350"/>
                  <a:pt x="28165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Freeform 3"/>
          <p:cNvSpPr/>
          <p:nvPr/>
        </p:nvSpPr>
        <p:spPr>
          <a:xfrm>
            <a:off x="3624643" y="4147439"/>
            <a:ext cx="304577" cy="336422"/>
          </a:xfrm>
          <a:custGeom>
            <a:avLst/>
            <a:gdLst>
              <a:gd name="connsiteX0" fmla="*/ 219011 w 304577"/>
              <a:gd name="connsiteY0" fmla="*/ 6350 h 336422"/>
              <a:gd name="connsiteX1" fmla="*/ 290766 w 304577"/>
              <a:gd name="connsiteY1" fmla="*/ 55498 h 336422"/>
              <a:gd name="connsiteX2" fmla="*/ 284924 w 304577"/>
              <a:gd name="connsiteY2" fmla="*/ 172339 h 336422"/>
              <a:gd name="connsiteX3" fmla="*/ 119570 w 304577"/>
              <a:gd name="connsiteY3" fmla="*/ 172339 h 336422"/>
              <a:gd name="connsiteX4" fmla="*/ 104965 w 304577"/>
              <a:gd name="connsiteY4" fmla="*/ 219075 h 336422"/>
              <a:gd name="connsiteX5" fmla="*/ 116014 w 304577"/>
              <a:gd name="connsiteY5" fmla="*/ 281304 h 336422"/>
              <a:gd name="connsiteX6" fmla="*/ 150685 w 304577"/>
              <a:gd name="connsiteY6" fmla="*/ 272160 h 336422"/>
              <a:gd name="connsiteX7" fmla="*/ 173037 w 304577"/>
              <a:gd name="connsiteY7" fmla="*/ 247904 h 336422"/>
              <a:gd name="connsiteX8" fmla="*/ 180530 w 304577"/>
              <a:gd name="connsiteY8" fmla="*/ 215772 h 336422"/>
              <a:gd name="connsiteX9" fmla="*/ 276034 w 304577"/>
              <a:gd name="connsiteY9" fmla="*/ 212851 h 336422"/>
              <a:gd name="connsiteX10" fmla="*/ 201993 w 304577"/>
              <a:gd name="connsiteY10" fmla="*/ 302767 h 336422"/>
              <a:gd name="connsiteX11" fmla="*/ 103441 w 304577"/>
              <a:gd name="connsiteY11" fmla="*/ 330072 h 336422"/>
              <a:gd name="connsiteX12" fmla="*/ 16065 w 304577"/>
              <a:gd name="connsiteY12" fmla="*/ 278891 h 336422"/>
              <a:gd name="connsiteX13" fmla="*/ 18351 w 304577"/>
              <a:gd name="connsiteY13" fmla="*/ 165480 h 336422"/>
              <a:gd name="connsiteX14" fmla="*/ 93027 w 304577"/>
              <a:gd name="connsiteY14" fmla="*/ 45846 h 336422"/>
              <a:gd name="connsiteX15" fmla="*/ 219011 w 304577"/>
              <a:gd name="connsiteY15" fmla="*/ 6350 h 33642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</a:cxnLst>
            <a:rect l="l" t="t" r="r" b="b"/>
            <a:pathLst>
              <a:path w="304577" h="336422">
                <a:moveTo>
                  <a:pt x="219011" y="6350"/>
                </a:moveTo>
                <a:cubicBezTo>
                  <a:pt x="260159" y="6350"/>
                  <a:pt x="284035" y="22732"/>
                  <a:pt x="290766" y="55498"/>
                </a:cubicBezTo>
                <a:cubicBezTo>
                  <a:pt x="302704" y="86994"/>
                  <a:pt x="300672" y="125856"/>
                  <a:pt x="284924" y="172339"/>
                </a:cubicBezTo>
                <a:lnTo>
                  <a:pt x="119570" y="172339"/>
                </a:lnTo>
                <a:cubicBezTo>
                  <a:pt x="115379" y="185673"/>
                  <a:pt x="110553" y="201294"/>
                  <a:pt x="104965" y="219075"/>
                </a:cubicBezTo>
                <a:cubicBezTo>
                  <a:pt x="92900" y="260604"/>
                  <a:pt x="96583" y="281304"/>
                  <a:pt x="116014" y="281304"/>
                </a:cubicBezTo>
                <a:cubicBezTo>
                  <a:pt x="127571" y="281304"/>
                  <a:pt x="139128" y="278256"/>
                  <a:pt x="150685" y="272160"/>
                </a:cubicBezTo>
                <a:cubicBezTo>
                  <a:pt x="162115" y="266065"/>
                  <a:pt x="169608" y="257936"/>
                  <a:pt x="173037" y="247904"/>
                </a:cubicBezTo>
                <a:cubicBezTo>
                  <a:pt x="175323" y="241045"/>
                  <a:pt x="177863" y="230378"/>
                  <a:pt x="180530" y="215772"/>
                </a:cubicBezTo>
                <a:lnTo>
                  <a:pt x="276034" y="212851"/>
                </a:lnTo>
                <a:cubicBezTo>
                  <a:pt x="248983" y="257555"/>
                  <a:pt x="224345" y="287528"/>
                  <a:pt x="201993" y="302767"/>
                </a:cubicBezTo>
                <a:cubicBezTo>
                  <a:pt x="175704" y="320928"/>
                  <a:pt x="142938" y="330072"/>
                  <a:pt x="103441" y="330072"/>
                </a:cubicBezTo>
                <a:cubicBezTo>
                  <a:pt x="59880" y="330072"/>
                  <a:pt x="30797" y="313054"/>
                  <a:pt x="16065" y="278891"/>
                </a:cubicBezTo>
                <a:cubicBezTo>
                  <a:pt x="2349" y="248157"/>
                  <a:pt x="3111" y="210311"/>
                  <a:pt x="18351" y="165480"/>
                </a:cubicBezTo>
                <a:cubicBezTo>
                  <a:pt x="36512" y="112014"/>
                  <a:pt x="61404" y="72135"/>
                  <a:pt x="93027" y="45846"/>
                </a:cubicBezTo>
                <a:cubicBezTo>
                  <a:pt x="124650" y="19430"/>
                  <a:pt x="166687" y="6350"/>
                  <a:pt x="21901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 3"/>
          <p:cNvSpPr/>
          <p:nvPr/>
        </p:nvSpPr>
        <p:spPr>
          <a:xfrm>
            <a:off x="4977257" y="4140581"/>
            <a:ext cx="95884" cy="98425"/>
          </a:xfrm>
          <a:custGeom>
            <a:avLst/>
            <a:gdLst>
              <a:gd name="connsiteX0" fmla="*/ 68706 w 95884"/>
              <a:gd name="connsiteY0" fmla="*/ 6350 h 98425"/>
              <a:gd name="connsiteX1" fmla="*/ 89534 w 95884"/>
              <a:gd name="connsiteY1" fmla="*/ 19050 h 98425"/>
              <a:gd name="connsiteX2" fmla="*/ 88645 w 95884"/>
              <a:gd name="connsiteY2" fmla="*/ 46863 h 98425"/>
              <a:gd name="connsiteX3" fmla="*/ 68452 w 95884"/>
              <a:gd name="connsiteY3" fmla="*/ 79628 h 98425"/>
              <a:gd name="connsiteX4" fmla="*/ 34797 w 95884"/>
              <a:gd name="connsiteY4" fmla="*/ 92075 h 98425"/>
              <a:gd name="connsiteX5" fmla="*/ 9778 w 95884"/>
              <a:gd name="connsiteY5" fmla="*/ 81914 h 98425"/>
              <a:gd name="connsiteX6" fmla="*/ 6350 w 95884"/>
              <a:gd name="connsiteY6" fmla="*/ 54863 h 98425"/>
              <a:gd name="connsiteX7" fmla="*/ 31368 w 95884"/>
              <a:gd name="connsiteY7" fmla="*/ 22098 h 98425"/>
              <a:gd name="connsiteX8" fmla="*/ 68706 w 95884"/>
              <a:gd name="connsiteY8" fmla="*/ 6350 h 984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95884" h="98425">
                <a:moveTo>
                  <a:pt x="68706" y="6350"/>
                </a:moveTo>
                <a:cubicBezTo>
                  <a:pt x="79755" y="6350"/>
                  <a:pt x="86741" y="10540"/>
                  <a:pt x="89534" y="19050"/>
                </a:cubicBezTo>
                <a:cubicBezTo>
                  <a:pt x="92328" y="27559"/>
                  <a:pt x="92075" y="36829"/>
                  <a:pt x="88645" y="46863"/>
                </a:cubicBezTo>
                <a:cubicBezTo>
                  <a:pt x="84073" y="60452"/>
                  <a:pt x="77342" y="71373"/>
                  <a:pt x="68452" y="79628"/>
                </a:cubicBezTo>
                <a:cubicBezTo>
                  <a:pt x="59563" y="87884"/>
                  <a:pt x="48260" y="92075"/>
                  <a:pt x="34797" y="92075"/>
                </a:cubicBezTo>
                <a:cubicBezTo>
                  <a:pt x="24129" y="92075"/>
                  <a:pt x="15875" y="88646"/>
                  <a:pt x="9778" y="81914"/>
                </a:cubicBezTo>
                <a:cubicBezTo>
                  <a:pt x="3683" y="75184"/>
                  <a:pt x="2540" y="66166"/>
                  <a:pt x="6350" y="54863"/>
                </a:cubicBezTo>
                <a:cubicBezTo>
                  <a:pt x="10286" y="43561"/>
                  <a:pt x="18541" y="32639"/>
                  <a:pt x="31368" y="22098"/>
                </a:cubicBezTo>
                <a:cubicBezTo>
                  <a:pt x="44195" y="11557"/>
                  <a:pt x="56641" y="6350"/>
                  <a:pt x="6870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3"/>
          <p:cNvSpPr/>
          <p:nvPr/>
        </p:nvSpPr>
        <p:spPr>
          <a:xfrm>
            <a:off x="3876675" y="4135120"/>
            <a:ext cx="279019" cy="439927"/>
          </a:xfrm>
          <a:custGeom>
            <a:avLst/>
            <a:gdLst>
              <a:gd name="connsiteX0" fmla="*/ 140080 w 279019"/>
              <a:gd name="connsiteY0" fmla="*/ 6350 h 439927"/>
              <a:gd name="connsiteX1" fmla="*/ 219455 w 279019"/>
              <a:gd name="connsiteY1" fmla="*/ 14477 h 439927"/>
              <a:gd name="connsiteX2" fmla="*/ 105790 w 279019"/>
              <a:gd name="connsiteY2" fmla="*/ 334517 h 439927"/>
              <a:gd name="connsiteX3" fmla="*/ 272669 w 279019"/>
              <a:gd name="connsiteY3" fmla="*/ 334517 h 439927"/>
              <a:gd name="connsiteX4" fmla="*/ 227203 w 279019"/>
              <a:gd name="connsiteY4" fmla="*/ 433577 h 439927"/>
              <a:gd name="connsiteX5" fmla="*/ 6350 w 279019"/>
              <a:gd name="connsiteY5" fmla="*/ 411479 h 439927"/>
              <a:gd name="connsiteX6" fmla="*/ 140080 w 279019"/>
              <a:gd name="connsiteY6" fmla="*/ 6350 h 43992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279019" h="439927">
                <a:moveTo>
                  <a:pt x="140080" y="6350"/>
                </a:moveTo>
                <a:lnTo>
                  <a:pt x="219455" y="14477"/>
                </a:lnTo>
                <a:lnTo>
                  <a:pt x="105790" y="334517"/>
                </a:lnTo>
                <a:lnTo>
                  <a:pt x="272669" y="334517"/>
                </a:lnTo>
                <a:lnTo>
                  <a:pt x="227203" y="433577"/>
                </a:lnTo>
                <a:lnTo>
                  <a:pt x="6350" y="411479"/>
                </a:lnTo>
                <a:lnTo>
                  <a:pt x="140080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3"/>
          <p:cNvSpPr/>
          <p:nvPr/>
        </p:nvSpPr>
        <p:spPr>
          <a:xfrm>
            <a:off x="4215590" y="4133723"/>
            <a:ext cx="367014" cy="334391"/>
          </a:xfrm>
          <a:custGeom>
            <a:avLst/>
            <a:gdLst>
              <a:gd name="connsiteX0" fmla="*/ 241982 w 367014"/>
              <a:gd name="connsiteY0" fmla="*/ 6350 h 334391"/>
              <a:gd name="connsiteX1" fmla="*/ 345995 w 367014"/>
              <a:gd name="connsiteY1" fmla="*/ 55371 h 334391"/>
              <a:gd name="connsiteX2" fmla="*/ 348281 w 367014"/>
              <a:gd name="connsiteY2" fmla="*/ 180594 h 334391"/>
              <a:gd name="connsiteX3" fmla="*/ 268906 w 367014"/>
              <a:gd name="connsiteY3" fmla="*/ 288035 h 334391"/>
              <a:gd name="connsiteX4" fmla="*/ 145970 w 367014"/>
              <a:gd name="connsiteY4" fmla="*/ 328041 h 334391"/>
              <a:gd name="connsiteX5" fmla="*/ 27606 w 367014"/>
              <a:gd name="connsiteY5" fmla="*/ 277748 h 334391"/>
              <a:gd name="connsiteX6" fmla="*/ 17573 w 367014"/>
              <a:gd name="connsiteY6" fmla="*/ 146939 h 334391"/>
              <a:gd name="connsiteX7" fmla="*/ 111934 w 367014"/>
              <a:gd name="connsiteY7" fmla="*/ 40513 h 334391"/>
              <a:gd name="connsiteX8" fmla="*/ 241982 w 367014"/>
              <a:gd name="connsiteY8" fmla="*/ 6350 h 3343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67014" h="334391">
                <a:moveTo>
                  <a:pt x="241982" y="6350"/>
                </a:moveTo>
                <a:cubicBezTo>
                  <a:pt x="292528" y="6350"/>
                  <a:pt x="327199" y="22733"/>
                  <a:pt x="345995" y="55371"/>
                </a:cubicBezTo>
                <a:cubicBezTo>
                  <a:pt x="364791" y="88138"/>
                  <a:pt x="365553" y="129794"/>
                  <a:pt x="348281" y="180594"/>
                </a:cubicBezTo>
                <a:cubicBezTo>
                  <a:pt x="333041" y="225552"/>
                  <a:pt x="306625" y="261366"/>
                  <a:pt x="268906" y="288035"/>
                </a:cubicBezTo>
                <a:cubicBezTo>
                  <a:pt x="231314" y="314706"/>
                  <a:pt x="190293" y="328041"/>
                  <a:pt x="145970" y="328041"/>
                </a:cubicBezTo>
                <a:cubicBezTo>
                  <a:pt x="91995" y="328041"/>
                  <a:pt x="52498" y="311277"/>
                  <a:pt x="27606" y="277748"/>
                </a:cubicBezTo>
                <a:cubicBezTo>
                  <a:pt x="2587" y="244221"/>
                  <a:pt x="-714" y="200660"/>
                  <a:pt x="17573" y="146939"/>
                </a:cubicBezTo>
                <a:cubicBezTo>
                  <a:pt x="32813" y="102361"/>
                  <a:pt x="64182" y="66802"/>
                  <a:pt x="111934" y="40513"/>
                </a:cubicBezTo>
                <a:cubicBezTo>
                  <a:pt x="153209" y="17653"/>
                  <a:pt x="196516" y="6350"/>
                  <a:pt x="24198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3"/>
          <p:cNvSpPr/>
          <p:nvPr/>
        </p:nvSpPr>
        <p:spPr>
          <a:xfrm>
            <a:off x="3285055" y="4092575"/>
            <a:ext cx="408104" cy="509904"/>
          </a:xfrm>
          <a:custGeom>
            <a:avLst/>
            <a:gdLst>
              <a:gd name="connsiteX0" fmla="*/ 60886 w 408104"/>
              <a:gd name="connsiteY0" fmla="*/ 6350 h 509904"/>
              <a:gd name="connsiteX1" fmla="*/ 161216 w 408104"/>
              <a:gd name="connsiteY1" fmla="*/ 27813 h 509904"/>
              <a:gd name="connsiteX2" fmla="*/ 123751 w 408104"/>
              <a:gd name="connsiteY2" fmla="*/ 169545 h 509904"/>
              <a:gd name="connsiteX3" fmla="*/ 109781 w 408104"/>
              <a:gd name="connsiteY3" fmla="*/ 304672 h 509904"/>
              <a:gd name="connsiteX4" fmla="*/ 101907 w 408104"/>
              <a:gd name="connsiteY4" fmla="*/ 434720 h 509904"/>
              <a:gd name="connsiteX5" fmla="*/ 277040 w 408104"/>
              <a:gd name="connsiteY5" fmla="*/ 26415 h 509904"/>
              <a:gd name="connsiteX6" fmla="*/ 401754 w 408104"/>
              <a:gd name="connsiteY6" fmla="*/ 12827 h 509904"/>
              <a:gd name="connsiteX7" fmla="*/ 323014 w 408104"/>
              <a:gd name="connsiteY7" fmla="*/ 178942 h 509904"/>
              <a:gd name="connsiteX8" fmla="*/ 238940 w 408104"/>
              <a:gd name="connsiteY8" fmla="*/ 338582 h 509904"/>
              <a:gd name="connsiteX9" fmla="*/ 154485 w 408104"/>
              <a:gd name="connsiteY9" fmla="*/ 503554 h 509904"/>
              <a:gd name="connsiteX10" fmla="*/ 21008 w 408104"/>
              <a:gd name="connsiteY10" fmla="*/ 491108 h 509904"/>
              <a:gd name="connsiteX11" fmla="*/ 6784 w 408104"/>
              <a:gd name="connsiteY11" fmla="*/ 330327 h 509904"/>
              <a:gd name="connsiteX12" fmla="*/ 15547 w 408104"/>
              <a:gd name="connsiteY12" fmla="*/ 179196 h 509904"/>
              <a:gd name="connsiteX13" fmla="*/ 60886 w 408104"/>
              <a:gd name="connsiteY13" fmla="*/ 6350 h 5099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</a:cxnLst>
            <a:rect l="l" t="t" r="r" b="b"/>
            <a:pathLst>
              <a:path w="408104" h="509904">
                <a:moveTo>
                  <a:pt x="60886" y="6350"/>
                </a:moveTo>
                <a:lnTo>
                  <a:pt x="161216" y="27813"/>
                </a:lnTo>
                <a:cubicBezTo>
                  <a:pt x="143944" y="78867"/>
                  <a:pt x="131371" y="126110"/>
                  <a:pt x="123751" y="169545"/>
                </a:cubicBezTo>
                <a:cubicBezTo>
                  <a:pt x="116131" y="212979"/>
                  <a:pt x="111432" y="257936"/>
                  <a:pt x="109781" y="304672"/>
                </a:cubicBezTo>
                <a:cubicBezTo>
                  <a:pt x="108384" y="341121"/>
                  <a:pt x="105717" y="384429"/>
                  <a:pt x="101907" y="434720"/>
                </a:cubicBezTo>
                <a:lnTo>
                  <a:pt x="277040" y="26415"/>
                </a:lnTo>
                <a:lnTo>
                  <a:pt x="401754" y="12827"/>
                </a:lnTo>
                <a:cubicBezTo>
                  <a:pt x="379529" y="64769"/>
                  <a:pt x="353240" y="120142"/>
                  <a:pt x="323014" y="178942"/>
                </a:cubicBezTo>
                <a:cubicBezTo>
                  <a:pt x="312854" y="198246"/>
                  <a:pt x="284914" y="251333"/>
                  <a:pt x="238940" y="338582"/>
                </a:cubicBezTo>
                <a:cubicBezTo>
                  <a:pt x="203126" y="406145"/>
                  <a:pt x="174932" y="461136"/>
                  <a:pt x="154485" y="503554"/>
                </a:cubicBezTo>
                <a:lnTo>
                  <a:pt x="21008" y="491108"/>
                </a:lnTo>
                <a:cubicBezTo>
                  <a:pt x="13134" y="424560"/>
                  <a:pt x="8435" y="370967"/>
                  <a:pt x="6784" y="330327"/>
                </a:cubicBezTo>
                <a:cubicBezTo>
                  <a:pt x="5006" y="278383"/>
                  <a:pt x="8054" y="228092"/>
                  <a:pt x="15547" y="179196"/>
                </a:cubicBezTo>
                <a:cubicBezTo>
                  <a:pt x="23167" y="130429"/>
                  <a:pt x="38280" y="72770"/>
                  <a:pt x="6088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Freeform 3"/>
          <p:cNvSpPr/>
          <p:nvPr/>
        </p:nvSpPr>
        <p:spPr>
          <a:xfrm>
            <a:off x="5658739" y="4039108"/>
            <a:ext cx="368093" cy="460882"/>
          </a:xfrm>
          <a:custGeom>
            <a:avLst/>
            <a:gdLst>
              <a:gd name="connsiteX0" fmla="*/ 229996 w 368093"/>
              <a:gd name="connsiteY0" fmla="*/ 6350 h 460882"/>
              <a:gd name="connsiteX1" fmla="*/ 353440 w 368093"/>
              <a:gd name="connsiteY1" fmla="*/ 86995 h 460882"/>
              <a:gd name="connsiteX2" fmla="*/ 341756 w 368093"/>
              <a:gd name="connsiteY2" fmla="*/ 257301 h 460882"/>
              <a:gd name="connsiteX3" fmla="*/ 316738 w 368093"/>
              <a:gd name="connsiteY3" fmla="*/ 304926 h 460882"/>
              <a:gd name="connsiteX4" fmla="*/ 259588 w 368093"/>
              <a:gd name="connsiteY4" fmla="*/ 336041 h 460882"/>
              <a:gd name="connsiteX5" fmla="*/ 209422 w 368093"/>
              <a:gd name="connsiteY5" fmla="*/ 331977 h 460882"/>
              <a:gd name="connsiteX6" fmla="*/ 139064 w 368093"/>
              <a:gd name="connsiteY6" fmla="*/ 316610 h 460882"/>
              <a:gd name="connsiteX7" fmla="*/ 125221 w 368093"/>
              <a:gd name="connsiteY7" fmla="*/ 351154 h 460882"/>
              <a:gd name="connsiteX8" fmla="*/ 108203 w 368093"/>
              <a:gd name="connsiteY8" fmla="*/ 395096 h 460882"/>
              <a:gd name="connsiteX9" fmla="*/ 102489 w 368093"/>
              <a:gd name="connsiteY9" fmla="*/ 454532 h 460882"/>
              <a:gd name="connsiteX10" fmla="*/ 6350 w 368093"/>
              <a:gd name="connsiteY10" fmla="*/ 453771 h 460882"/>
              <a:gd name="connsiteX11" fmla="*/ 36575 w 368093"/>
              <a:gd name="connsiteY11" fmla="*/ 396494 h 460882"/>
              <a:gd name="connsiteX12" fmla="*/ 57276 w 368093"/>
              <a:gd name="connsiteY12" fmla="*/ 347345 h 460882"/>
              <a:gd name="connsiteX13" fmla="*/ 66547 w 368093"/>
              <a:gd name="connsiteY13" fmla="*/ 301244 h 460882"/>
              <a:gd name="connsiteX14" fmla="*/ 81406 w 368093"/>
              <a:gd name="connsiteY14" fmla="*/ 214121 h 460882"/>
              <a:gd name="connsiteX15" fmla="*/ 253619 w 368093"/>
              <a:gd name="connsiteY15" fmla="*/ 214121 h 460882"/>
              <a:gd name="connsiteX16" fmla="*/ 275335 w 368093"/>
              <a:gd name="connsiteY16" fmla="*/ 109473 h 460882"/>
              <a:gd name="connsiteX17" fmla="*/ 221614 w 368093"/>
              <a:gd name="connsiteY17" fmla="*/ 47497 h 460882"/>
              <a:gd name="connsiteX18" fmla="*/ 146430 w 368093"/>
              <a:gd name="connsiteY18" fmla="*/ 89535 h 460882"/>
              <a:gd name="connsiteX19" fmla="*/ 104013 w 368093"/>
              <a:gd name="connsiteY19" fmla="*/ 184022 h 460882"/>
              <a:gd name="connsiteX20" fmla="*/ 17271 w 368093"/>
              <a:gd name="connsiteY20" fmla="*/ 176784 h 460882"/>
              <a:gd name="connsiteX21" fmla="*/ 101472 w 368093"/>
              <a:gd name="connsiteY21" fmla="*/ 54355 h 460882"/>
              <a:gd name="connsiteX22" fmla="*/ 229996 w 368093"/>
              <a:gd name="connsiteY22" fmla="*/ 6350 h 46088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68093" h="460882">
                <a:moveTo>
                  <a:pt x="229996" y="6350"/>
                </a:moveTo>
                <a:cubicBezTo>
                  <a:pt x="294894" y="6350"/>
                  <a:pt x="336041" y="33273"/>
                  <a:pt x="353440" y="86995"/>
                </a:cubicBezTo>
                <a:cubicBezTo>
                  <a:pt x="368426" y="133476"/>
                  <a:pt x="364490" y="190246"/>
                  <a:pt x="341756" y="257301"/>
                </a:cubicBezTo>
                <a:cubicBezTo>
                  <a:pt x="334390" y="278891"/>
                  <a:pt x="326009" y="294894"/>
                  <a:pt x="316738" y="304926"/>
                </a:cubicBezTo>
                <a:cubicBezTo>
                  <a:pt x="299846" y="325754"/>
                  <a:pt x="280796" y="336041"/>
                  <a:pt x="259588" y="336041"/>
                </a:cubicBezTo>
                <a:cubicBezTo>
                  <a:pt x="244474" y="336041"/>
                  <a:pt x="227838" y="334771"/>
                  <a:pt x="209422" y="331977"/>
                </a:cubicBezTo>
                <a:cubicBezTo>
                  <a:pt x="205613" y="331596"/>
                  <a:pt x="182244" y="326389"/>
                  <a:pt x="139064" y="316610"/>
                </a:cubicBezTo>
                <a:cubicBezTo>
                  <a:pt x="137667" y="320801"/>
                  <a:pt x="133095" y="332359"/>
                  <a:pt x="125221" y="351154"/>
                </a:cubicBezTo>
                <a:cubicBezTo>
                  <a:pt x="117474" y="370077"/>
                  <a:pt x="111759" y="384682"/>
                  <a:pt x="108203" y="395096"/>
                </a:cubicBezTo>
                <a:cubicBezTo>
                  <a:pt x="102108" y="413131"/>
                  <a:pt x="100202" y="432942"/>
                  <a:pt x="102489" y="454532"/>
                </a:cubicBezTo>
                <a:lnTo>
                  <a:pt x="6350" y="453771"/>
                </a:lnTo>
                <a:cubicBezTo>
                  <a:pt x="18160" y="431926"/>
                  <a:pt x="28320" y="412876"/>
                  <a:pt x="36575" y="396494"/>
                </a:cubicBezTo>
                <a:cubicBezTo>
                  <a:pt x="44830" y="380110"/>
                  <a:pt x="51689" y="363727"/>
                  <a:pt x="57276" y="347345"/>
                </a:cubicBezTo>
                <a:cubicBezTo>
                  <a:pt x="61467" y="335152"/>
                  <a:pt x="64515" y="319785"/>
                  <a:pt x="66547" y="301244"/>
                </a:cubicBezTo>
                <a:cubicBezTo>
                  <a:pt x="70865" y="259714"/>
                  <a:pt x="75819" y="230632"/>
                  <a:pt x="81406" y="214121"/>
                </a:cubicBezTo>
                <a:lnTo>
                  <a:pt x="253619" y="214121"/>
                </a:lnTo>
                <a:cubicBezTo>
                  <a:pt x="268096" y="171450"/>
                  <a:pt x="275335" y="136651"/>
                  <a:pt x="275335" y="109473"/>
                </a:cubicBezTo>
                <a:cubicBezTo>
                  <a:pt x="275209" y="68071"/>
                  <a:pt x="257301" y="47497"/>
                  <a:pt x="221614" y="47497"/>
                </a:cubicBezTo>
                <a:cubicBezTo>
                  <a:pt x="191515" y="47497"/>
                  <a:pt x="166496" y="61467"/>
                  <a:pt x="146430" y="89535"/>
                </a:cubicBezTo>
                <a:cubicBezTo>
                  <a:pt x="133350" y="107822"/>
                  <a:pt x="119252" y="139319"/>
                  <a:pt x="104013" y="184022"/>
                </a:cubicBezTo>
                <a:lnTo>
                  <a:pt x="17271" y="176784"/>
                </a:lnTo>
                <a:cubicBezTo>
                  <a:pt x="34163" y="127253"/>
                  <a:pt x="62229" y="86359"/>
                  <a:pt x="101472" y="54355"/>
                </a:cubicBezTo>
                <a:cubicBezTo>
                  <a:pt x="140589" y="22351"/>
                  <a:pt x="183514" y="6350"/>
                  <a:pt x="22999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"/>
          <p:cNvSpPr/>
          <p:nvPr/>
        </p:nvSpPr>
        <p:spPr>
          <a:xfrm>
            <a:off x="5043281" y="4039108"/>
            <a:ext cx="306340" cy="512571"/>
          </a:xfrm>
          <a:custGeom>
            <a:avLst/>
            <a:gdLst>
              <a:gd name="connsiteX0" fmla="*/ 156988 w 306340"/>
              <a:gd name="connsiteY0" fmla="*/ 6350 h 512571"/>
              <a:gd name="connsiteX1" fmla="*/ 239283 w 306340"/>
              <a:gd name="connsiteY1" fmla="*/ 6350 h 512571"/>
              <a:gd name="connsiteX2" fmla="*/ 205756 w 306340"/>
              <a:gd name="connsiteY2" fmla="*/ 88646 h 512571"/>
              <a:gd name="connsiteX3" fmla="*/ 299990 w 306340"/>
              <a:gd name="connsiteY3" fmla="*/ 88646 h 512571"/>
              <a:gd name="connsiteX4" fmla="*/ 269382 w 306340"/>
              <a:gd name="connsiteY4" fmla="*/ 178435 h 512571"/>
              <a:gd name="connsiteX5" fmla="*/ 171466 w 306340"/>
              <a:gd name="connsiteY5" fmla="*/ 173609 h 512571"/>
              <a:gd name="connsiteX6" fmla="*/ 109236 w 306340"/>
              <a:gd name="connsiteY6" fmla="*/ 374141 h 512571"/>
              <a:gd name="connsiteX7" fmla="*/ 95647 w 306340"/>
              <a:gd name="connsiteY7" fmla="*/ 424052 h 512571"/>
              <a:gd name="connsiteX8" fmla="*/ 93996 w 306340"/>
              <a:gd name="connsiteY8" fmla="*/ 440689 h 512571"/>
              <a:gd name="connsiteX9" fmla="*/ 123840 w 306340"/>
              <a:gd name="connsiteY9" fmla="*/ 399922 h 512571"/>
              <a:gd name="connsiteX10" fmla="*/ 156479 w 306340"/>
              <a:gd name="connsiteY10" fmla="*/ 330961 h 512571"/>
              <a:gd name="connsiteX11" fmla="*/ 239029 w 306340"/>
              <a:gd name="connsiteY11" fmla="*/ 358775 h 512571"/>
              <a:gd name="connsiteX12" fmla="*/ 136413 w 306340"/>
              <a:gd name="connsiteY12" fmla="*/ 477265 h 512571"/>
              <a:gd name="connsiteX13" fmla="*/ 66944 w 306340"/>
              <a:gd name="connsiteY13" fmla="*/ 506221 h 512571"/>
              <a:gd name="connsiteX14" fmla="*/ 18177 w 306340"/>
              <a:gd name="connsiteY14" fmla="*/ 491362 h 512571"/>
              <a:gd name="connsiteX15" fmla="*/ 9287 w 306340"/>
              <a:gd name="connsiteY15" fmla="*/ 448182 h 512571"/>
              <a:gd name="connsiteX16" fmla="*/ 104156 w 306340"/>
              <a:gd name="connsiteY16" fmla="*/ 169545 h 512571"/>
              <a:gd name="connsiteX17" fmla="*/ 45609 w 306340"/>
              <a:gd name="connsiteY17" fmla="*/ 171576 h 512571"/>
              <a:gd name="connsiteX18" fmla="*/ 77486 w 306340"/>
              <a:gd name="connsiteY18" fmla="*/ 88646 h 512571"/>
              <a:gd name="connsiteX19" fmla="*/ 131714 w 306340"/>
              <a:gd name="connsiteY19" fmla="*/ 88646 h 512571"/>
              <a:gd name="connsiteX20" fmla="*/ 156988 w 306340"/>
              <a:gd name="connsiteY20" fmla="*/ 6350 h 5125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06340" h="512571">
                <a:moveTo>
                  <a:pt x="156988" y="6350"/>
                </a:moveTo>
                <a:lnTo>
                  <a:pt x="239283" y="6350"/>
                </a:lnTo>
                <a:lnTo>
                  <a:pt x="205756" y="88646"/>
                </a:lnTo>
                <a:lnTo>
                  <a:pt x="299990" y="88646"/>
                </a:lnTo>
                <a:lnTo>
                  <a:pt x="269382" y="178435"/>
                </a:lnTo>
                <a:lnTo>
                  <a:pt x="171466" y="173609"/>
                </a:lnTo>
                <a:lnTo>
                  <a:pt x="109236" y="374141"/>
                </a:lnTo>
                <a:cubicBezTo>
                  <a:pt x="104282" y="391032"/>
                  <a:pt x="99838" y="407670"/>
                  <a:pt x="95647" y="424052"/>
                </a:cubicBezTo>
                <a:cubicBezTo>
                  <a:pt x="93488" y="435101"/>
                  <a:pt x="92979" y="440689"/>
                  <a:pt x="93996" y="440689"/>
                </a:cubicBezTo>
                <a:cubicBezTo>
                  <a:pt x="99583" y="440689"/>
                  <a:pt x="109490" y="427100"/>
                  <a:pt x="123840" y="399922"/>
                </a:cubicBezTo>
                <a:cubicBezTo>
                  <a:pt x="140478" y="364235"/>
                  <a:pt x="151400" y="341248"/>
                  <a:pt x="156479" y="330961"/>
                </a:cubicBezTo>
                <a:lnTo>
                  <a:pt x="239029" y="358775"/>
                </a:lnTo>
                <a:cubicBezTo>
                  <a:pt x="207788" y="412241"/>
                  <a:pt x="173625" y="451738"/>
                  <a:pt x="136413" y="477265"/>
                </a:cubicBezTo>
                <a:cubicBezTo>
                  <a:pt x="115840" y="496570"/>
                  <a:pt x="92726" y="506221"/>
                  <a:pt x="66944" y="506221"/>
                </a:cubicBezTo>
                <a:cubicBezTo>
                  <a:pt x="47259" y="506221"/>
                  <a:pt x="31003" y="501269"/>
                  <a:pt x="18177" y="491362"/>
                </a:cubicBezTo>
                <a:cubicBezTo>
                  <a:pt x="5350" y="482853"/>
                  <a:pt x="2428" y="468375"/>
                  <a:pt x="9287" y="448182"/>
                </a:cubicBezTo>
                <a:lnTo>
                  <a:pt x="104156" y="169545"/>
                </a:lnTo>
                <a:lnTo>
                  <a:pt x="45609" y="171576"/>
                </a:lnTo>
                <a:lnTo>
                  <a:pt x="77486" y="88646"/>
                </a:lnTo>
                <a:lnTo>
                  <a:pt x="131714" y="88646"/>
                </a:lnTo>
                <a:lnTo>
                  <a:pt x="156988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3945201" y="3275965"/>
            <a:ext cx="395404" cy="497204"/>
          </a:xfrm>
          <a:custGeom>
            <a:avLst/>
            <a:gdLst>
              <a:gd name="connsiteX0" fmla="*/ 54536 w 395404"/>
              <a:gd name="connsiteY0" fmla="*/ 0 h 497204"/>
              <a:gd name="connsiteX1" fmla="*/ 154866 w 395404"/>
              <a:gd name="connsiteY1" fmla="*/ 21463 h 497204"/>
              <a:gd name="connsiteX2" fmla="*/ 117401 w 395404"/>
              <a:gd name="connsiteY2" fmla="*/ 163194 h 497204"/>
              <a:gd name="connsiteX3" fmla="*/ 103432 w 395404"/>
              <a:gd name="connsiteY3" fmla="*/ 298322 h 497204"/>
              <a:gd name="connsiteX4" fmla="*/ 95558 w 395404"/>
              <a:gd name="connsiteY4" fmla="*/ 428370 h 497204"/>
              <a:gd name="connsiteX5" fmla="*/ 270690 w 395404"/>
              <a:gd name="connsiteY5" fmla="*/ 20065 h 497204"/>
              <a:gd name="connsiteX6" fmla="*/ 395404 w 395404"/>
              <a:gd name="connsiteY6" fmla="*/ 6476 h 497204"/>
              <a:gd name="connsiteX7" fmla="*/ 316664 w 395404"/>
              <a:gd name="connsiteY7" fmla="*/ 172592 h 497204"/>
              <a:gd name="connsiteX8" fmla="*/ 232590 w 395404"/>
              <a:gd name="connsiteY8" fmla="*/ 332231 h 497204"/>
              <a:gd name="connsiteX9" fmla="*/ 148135 w 395404"/>
              <a:gd name="connsiteY9" fmla="*/ 497204 h 497204"/>
              <a:gd name="connsiteX10" fmla="*/ 14658 w 395404"/>
              <a:gd name="connsiteY10" fmla="*/ 484758 h 497204"/>
              <a:gd name="connsiteX11" fmla="*/ 434 w 395404"/>
              <a:gd name="connsiteY11" fmla="*/ 323976 h 497204"/>
              <a:gd name="connsiteX12" fmla="*/ 9197 w 395404"/>
              <a:gd name="connsiteY12" fmla="*/ 172846 h 497204"/>
              <a:gd name="connsiteX13" fmla="*/ 54536 w 395404"/>
              <a:gd name="connsiteY13" fmla="*/ 0 h 4972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</a:cxnLst>
            <a:rect l="l" t="t" r="r" b="b"/>
            <a:pathLst>
              <a:path w="395404" h="497204">
                <a:moveTo>
                  <a:pt x="54536" y="0"/>
                </a:moveTo>
                <a:lnTo>
                  <a:pt x="154866" y="21463"/>
                </a:lnTo>
                <a:cubicBezTo>
                  <a:pt x="137594" y="72516"/>
                  <a:pt x="125021" y="119760"/>
                  <a:pt x="117401" y="163194"/>
                </a:cubicBezTo>
                <a:cubicBezTo>
                  <a:pt x="109782" y="206628"/>
                  <a:pt x="105082" y="251586"/>
                  <a:pt x="103432" y="298322"/>
                </a:cubicBezTo>
                <a:cubicBezTo>
                  <a:pt x="102034" y="334771"/>
                  <a:pt x="99367" y="378078"/>
                  <a:pt x="95558" y="428370"/>
                </a:cubicBezTo>
                <a:lnTo>
                  <a:pt x="270690" y="20065"/>
                </a:lnTo>
                <a:lnTo>
                  <a:pt x="395404" y="6476"/>
                </a:lnTo>
                <a:cubicBezTo>
                  <a:pt x="373179" y="58420"/>
                  <a:pt x="346890" y="113791"/>
                  <a:pt x="316664" y="172592"/>
                </a:cubicBezTo>
                <a:cubicBezTo>
                  <a:pt x="306504" y="191896"/>
                  <a:pt x="278564" y="244982"/>
                  <a:pt x="232590" y="332231"/>
                </a:cubicBezTo>
                <a:cubicBezTo>
                  <a:pt x="196777" y="399795"/>
                  <a:pt x="168582" y="454786"/>
                  <a:pt x="148135" y="497204"/>
                </a:cubicBezTo>
                <a:lnTo>
                  <a:pt x="14658" y="484758"/>
                </a:lnTo>
                <a:cubicBezTo>
                  <a:pt x="6784" y="418210"/>
                  <a:pt x="2085" y="364616"/>
                  <a:pt x="434" y="323976"/>
                </a:cubicBezTo>
                <a:cubicBezTo>
                  <a:pt x="-1342" y="272033"/>
                  <a:pt x="1704" y="221741"/>
                  <a:pt x="9197" y="172846"/>
                </a:cubicBezTo>
                <a:cubicBezTo>
                  <a:pt x="16817" y="124078"/>
                  <a:pt x="31930" y="66421"/>
                  <a:pt x="54536" y="0"/>
                </a:cubicBezTo>
              </a:path>
            </a:pathLst>
          </a:custGeom>
          <a:solidFill>
            <a:srgbClr val="FF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3938851" y="3269615"/>
            <a:ext cx="408104" cy="509904"/>
          </a:xfrm>
          <a:custGeom>
            <a:avLst/>
            <a:gdLst>
              <a:gd name="connsiteX0" fmla="*/ 60886 w 408104"/>
              <a:gd name="connsiteY0" fmla="*/ 6350 h 509904"/>
              <a:gd name="connsiteX1" fmla="*/ 161216 w 408104"/>
              <a:gd name="connsiteY1" fmla="*/ 27813 h 509904"/>
              <a:gd name="connsiteX2" fmla="*/ 123751 w 408104"/>
              <a:gd name="connsiteY2" fmla="*/ 169544 h 509904"/>
              <a:gd name="connsiteX3" fmla="*/ 109782 w 408104"/>
              <a:gd name="connsiteY3" fmla="*/ 304672 h 509904"/>
              <a:gd name="connsiteX4" fmla="*/ 101908 w 408104"/>
              <a:gd name="connsiteY4" fmla="*/ 434720 h 509904"/>
              <a:gd name="connsiteX5" fmla="*/ 277040 w 408104"/>
              <a:gd name="connsiteY5" fmla="*/ 26415 h 509904"/>
              <a:gd name="connsiteX6" fmla="*/ 401754 w 408104"/>
              <a:gd name="connsiteY6" fmla="*/ 12826 h 509904"/>
              <a:gd name="connsiteX7" fmla="*/ 323014 w 408104"/>
              <a:gd name="connsiteY7" fmla="*/ 178942 h 509904"/>
              <a:gd name="connsiteX8" fmla="*/ 238940 w 408104"/>
              <a:gd name="connsiteY8" fmla="*/ 338581 h 509904"/>
              <a:gd name="connsiteX9" fmla="*/ 154485 w 408104"/>
              <a:gd name="connsiteY9" fmla="*/ 503554 h 509904"/>
              <a:gd name="connsiteX10" fmla="*/ 21008 w 408104"/>
              <a:gd name="connsiteY10" fmla="*/ 491108 h 509904"/>
              <a:gd name="connsiteX11" fmla="*/ 6784 w 408104"/>
              <a:gd name="connsiteY11" fmla="*/ 330326 h 509904"/>
              <a:gd name="connsiteX12" fmla="*/ 15547 w 408104"/>
              <a:gd name="connsiteY12" fmla="*/ 179196 h 509904"/>
              <a:gd name="connsiteX13" fmla="*/ 60886 w 408104"/>
              <a:gd name="connsiteY13" fmla="*/ 6350 h 5099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</a:cxnLst>
            <a:rect l="l" t="t" r="r" b="b"/>
            <a:pathLst>
              <a:path w="408104" h="509904">
                <a:moveTo>
                  <a:pt x="60886" y="6350"/>
                </a:moveTo>
                <a:lnTo>
                  <a:pt x="161216" y="27813"/>
                </a:lnTo>
                <a:cubicBezTo>
                  <a:pt x="143944" y="78866"/>
                  <a:pt x="131371" y="126110"/>
                  <a:pt x="123751" y="169544"/>
                </a:cubicBezTo>
                <a:cubicBezTo>
                  <a:pt x="116132" y="212978"/>
                  <a:pt x="111432" y="257936"/>
                  <a:pt x="109782" y="304672"/>
                </a:cubicBezTo>
                <a:cubicBezTo>
                  <a:pt x="108384" y="341121"/>
                  <a:pt x="105717" y="384428"/>
                  <a:pt x="101908" y="434720"/>
                </a:cubicBezTo>
                <a:lnTo>
                  <a:pt x="277040" y="26415"/>
                </a:lnTo>
                <a:lnTo>
                  <a:pt x="401754" y="12826"/>
                </a:lnTo>
                <a:cubicBezTo>
                  <a:pt x="379529" y="64770"/>
                  <a:pt x="353240" y="120141"/>
                  <a:pt x="323014" y="178942"/>
                </a:cubicBezTo>
                <a:cubicBezTo>
                  <a:pt x="312854" y="198246"/>
                  <a:pt x="284914" y="251332"/>
                  <a:pt x="238940" y="338581"/>
                </a:cubicBezTo>
                <a:cubicBezTo>
                  <a:pt x="203127" y="406145"/>
                  <a:pt x="174932" y="461136"/>
                  <a:pt x="154485" y="503554"/>
                </a:cubicBezTo>
                <a:lnTo>
                  <a:pt x="21008" y="491108"/>
                </a:lnTo>
                <a:cubicBezTo>
                  <a:pt x="13134" y="424560"/>
                  <a:pt x="8435" y="370966"/>
                  <a:pt x="6784" y="330326"/>
                </a:cubicBezTo>
                <a:cubicBezTo>
                  <a:pt x="5007" y="278383"/>
                  <a:pt x="8054" y="228091"/>
                  <a:pt x="15547" y="179196"/>
                </a:cubicBezTo>
                <a:cubicBezTo>
                  <a:pt x="23167" y="130428"/>
                  <a:pt x="38280" y="72771"/>
                  <a:pt x="6088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4297299" y="3618483"/>
            <a:ext cx="65785" cy="89154"/>
          </a:xfrm>
          <a:custGeom>
            <a:avLst/>
            <a:gdLst>
              <a:gd name="connsiteX0" fmla="*/ 42672 w 65785"/>
              <a:gd name="connsiteY0" fmla="*/ 6350 h 89154"/>
              <a:gd name="connsiteX1" fmla="*/ 23749 w 65785"/>
              <a:gd name="connsiteY1" fmla="*/ 16129 h 89154"/>
              <a:gd name="connsiteX2" fmla="*/ 10033 w 65785"/>
              <a:gd name="connsiteY2" fmla="*/ 40513 h 89154"/>
              <a:gd name="connsiteX3" fmla="*/ 6350 w 65785"/>
              <a:gd name="connsiteY3" fmla="*/ 69850 h 89154"/>
              <a:gd name="connsiteX4" fmla="*/ 13715 w 65785"/>
              <a:gd name="connsiteY4" fmla="*/ 82804 h 89154"/>
              <a:gd name="connsiteX5" fmla="*/ 23368 w 65785"/>
              <a:gd name="connsiteY5" fmla="*/ 81534 h 89154"/>
              <a:gd name="connsiteX6" fmla="*/ 36195 w 65785"/>
              <a:gd name="connsiteY6" fmla="*/ 75692 h 89154"/>
              <a:gd name="connsiteX7" fmla="*/ 47879 w 65785"/>
              <a:gd name="connsiteY7" fmla="*/ 44196 h 89154"/>
              <a:gd name="connsiteX8" fmla="*/ 59435 w 65785"/>
              <a:gd name="connsiteY8" fmla="*/ 13208 h 89154"/>
              <a:gd name="connsiteX9" fmla="*/ 52451 w 65785"/>
              <a:gd name="connsiteY9" fmla="*/ 8255 h 89154"/>
              <a:gd name="connsiteX10" fmla="*/ 42672 w 65785"/>
              <a:gd name="connsiteY10" fmla="*/ 6350 h 8915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65785" h="89154">
                <a:moveTo>
                  <a:pt x="42672" y="6350"/>
                </a:moveTo>
                <a:cubicBezTo>
                  <a:pt x="35814" y="6350"/>
                  <a:pt x="29464" y="9525"/>
                  <a:pt x="23749" y="16129"/>
                </a:cubicBezTo>
                <a:cubicBezTo>
                  <a:pt x="17907" y="22606"/>
                  <a:pt x="13334" y="30860"/>
                  <a:pt x="10033" y="40513"/>
                </a:cubicBezTo>
                <a:cubicBezTo>
                  <a:pt x="6222" y="51561"/>
                  <a:pt x="5080" y="61341"/>
                  <a:pt x="6350" y="69850"/>
                </a:cubicBezTo>
                <a:cubicBezTo>
                  <a:pt x="6730" y="78486"/>
                  <a:pt x="9144" y="82804"/>
                  <a:pt x="13715" y="82804"/>
                </a:cubicBezTo>
                <a:cubicBezTo>
                  <a:pt x="16891" y="82804"/>
                  <a:pt x="20065" y="82423"/>
                  <a:pt x="23368" y="81534"/>
                </a:cubicBezTo>
                <a:cubicBezTo>
                  <a:pt x="26670" y="80645"/>
                  <a:pt x="30988" y="78740"/>
                  <a:pt x="36195" y="75692"/>
                </a:cubicBezTo>
                <a:cubicBezTo>
                  <a:pt x="40259" y="64770"/>
                  <a:pt x="44069" y="54229"/>
                  <a:pt x="47879" y="44196"/>
                </a:cubicBezTo>
                <a:cubicBezTo>
                  <a:pt x="51689" y="34036"/>
                  <a:pt x="55499" y="23749"/>
                  <a:pt x="59435" y="13208"/>
                </a:cubicBezTo>
                <a:cubicBezTo>
                  <a:pt x="57530" y="11176"/>
                  <a:pt x="55245" y="9525"/>
                  <a:pt x="52451" y="8255"/>
                </a:cubicBezTo>
                <a:cubicBezTo>
                  <a:pt x="49784" y="6985"/>
                  <a:pt x="46482" y="6350"/>
                  <a:pt x="4267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4230497" y="3423539"/>
            <a:ext cx="241189" cy="340105"/>
          </a:xfrm>
          <a:custGeom>
            <a:avLst/>
            <a:gdLst>
              <a:gd name="connsiteX0" fmla="*/ 171704 w 241189"/>
              <a:gd name="connsiteY0" fmla="*/ 6350 h 340105"/>
              <a:gd name="connsiteX1" fmla="*/ 222758 w 241189"/>
              <a:gd name="connsiteY1" fmla="*/ 25908 h 340105"/>
              <a:gd name="connsiteX2" fmla="*/ 231013 w 241189"/>
              <a:gd name="connsiteY2" fmla="*/ 77851 h 340105"/>
              <a:gd name="connsiteX3" fmla="*/ 227838 w 241189"/>
              <a:gd name="connsiteY3" fmla="*/ 72516 h 340105"/>
              <a:gd name="connsiteX4" fmla="*/ 222631 w 241189"/>
              <a:gd name="connsiteY4" fmla="*/ 137667 h 340105"/>
              <a:gd name="connsiteX5" fmla="*/ 211074 w 241189"/>
              <a:gd name="connsiteY5" fmla="*/ 178816 h 340105"/>
              <a:gd name="connsiteX6" fmla="*/ 194055 w 241189"/>
              <a:gd name="connsiteY6" fmla="*/ 231013 h 340105"/>
              <a:gd name="connsiteX7" fmla="*/ 179324 w 241189"/>
              <a:gd name="connsiteY7" fmla="*/ 274192 h 340105"/>
              <a:gd name="connsiteX8" fmla="*/ 161671 w 241189"/>
              <a:gd name="connsiteY8" fmla="*/ 324231 h 340105"/>
              <a:gd name="connsiteX9" fmla="*/ 84582 w 241189"/>
              <a:gd name="connsiteY9" fmla="*/ 330707 h 340105"/>
              <a:gd name="connsiteX10" fmla="*/ 86867 w 241189"/>
              <a:gd name="connsiteY10" fmla="*/ 324739 h 340105"/>
              <a:gd name="connsiteX11" fmla="*/ 54102 w 241189"/>
              <a:gd name="connsiteY11" fmla="*/ 333755 h 340105"/>
              <a:gd name="connsiteX12" fmla="*/ 17145 w 241189"/>
              <a:gd name="connsiteY12" fmla="*/ 303910 h 340105"/>
              <a:gd name="connsiteX13" fmla="*/ 17017 w 241189"/>
              <a:gd name="connsiteY13" fmla="*/ 304291 h 340105"/>
              <a:gd name="connsiteX14" fmla="*/ 10160 w 241189"/>
              <a:gd name="connsiteY14" fmla="*/ 243585 h 340105"/>
              <a:gd name="connsiteX15" fmla="*/ 27559 w 241189"/>
              <a:gd name="connsiteY15" fmla="*/ 206501 h 340105"/>
              <a:gd name="connsiteX16" fmla="*/ 50673 w 241189"/>
              <a:gd name="connsiteY16" fmla="*/ 177927 h 340105"/>
              <a:gd name="connsiteX17" fmla="*/ 85471 w 241189"/>
              <a:gd name="connsiteY17" fmla="*/ 156463 h 340105"/>
              <a:gd name="connsiteX18" fmla="*/ 125222 w 241189"/>
              <a:gd name="connsiteY18" fmla="*/ 148970 h 340105"/>
              <a:gd name="connsiteX19" fmla="*/ 142113 w 241189"/>
              <a:gd name="connsiteY19" fmla="*/ 151002 h 340105"/>
              <a:gd name="connsiteX20" fmla="*/ 150495 w 241189"/>
              <a:gd name="connsiteY20" fmla="*/ 155955 h 340105"/>
              <a:gd name="connsiteX21" fmla="*/ 156464 w 241189"/>
              <a:gd name="connsiteY21" fmla="*/ 138557 h 340105"/>
              <a:gd name="connsiteX22" fmla="*/ 164338 w 241189"/>
              <a:gd name="connsiteY22" fmla="*/ 109981 h 340105"/>
              <a:gd name="connsiteX23" fmla="*/ 167640 w 241189"/>
              <a:gd name="connsiteY23" fmla="*/ 84835 h 340105"/>
              <a:gd name="connsiteX24" fmla="*/ 163830 w 241189"/>
              <a:gd name="connsiteY24" fmla="*/ 63246 h 340105"/>
              <a:gd name="connsiteX25" fmla="*/ 153670 w 241189"/>
              <a:gd name="connsiteY25" fmla="*/ 56388 h 340105"/>
              <a:gd name="connsiteX26" fmla="*/ 132207 w 241189"/>
              <a:gd name="connsiteY26" fmla="*/ 70358 h 340105"/>
              <a:gd name="connsiteX27" fmla="*/ 117094 w 241189"/>
              <a:gd name="connsiteY27" fmla="*/ 83311 h 340105"/>
              <a:gd name="connsiteX28" fmla="*/ 101219 w 241189"/>
              <a:gd name="connsiteY28" fmla="*/ 99695 h 340105"/>
              <a:gd name="connsiteX29" fmla="*/ 37973 w 241189"/>
              <a:gd name="connsiteY29" fmla="*/ 99059 h 340105"/>
              <a:gd name="connsiteX30" fmla="*/ 106045 w 241189"/>
              <a:gd name="connsiteY30" fmla="*/ 30098 h 340105"/>
              <a:gd name="connsiteX31" fmla="*/ 171704 w 241189"/>
              <a:gd name="connsiteY31" fmla="*/ 6350 h 34010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241189" h="340105">
                <a:moveTo>
                  <a:pt x="171704" y="6350"/>
                </a:moveTo>
                <a:cubicBezTo>
                  <a:pt x="192786" y="6350"/>
                  <a:pt x="209804" y="12827"/>
                  <a:pt x="222758" y="25908"/>
                </a:cubicBezTo>
                <a:cubicBezTo>
                  <a:pt x="236093" y="38227"/>
                  <a:pt x="238886" y="55498"/>
                  <a:pt x="231013" y="77851"/>
                </a:cubicBezTo>
                <a:lnTo>
                  <a:pt x="227838" y="72516"/>
                </a:lnTo>
                <a:cubicBezTo>
                  <a:pt x="231140" y="93090"/>
                  <a:pt x="229489" y="114808"/>
                  <a:pt x="222631" y="137667"/>
                </a:cubicBezTo>
                <a:cubicBezTo>
                  <a:pt x="220091" y="148462"/>
                  <a:pt x="216154" y="162178"/>
                  <a:pt x="211074" y="178816"/>
                </a:cubicBezTo>
                <a:cubicBezTo>
                  <a:pt x="205866" y="195453"/>
                  <a:pt x="200278" y="212851"/>
                  <a:pt x="194055" y="231013"/>
                </a:cubicBezTo>
                <a:lnTo>
                  <a:pt x="179324" y="274192"/>
                </a:lnTo>
                <a:lnTo>
                  <a:pt x="161671" y="324231"/>
                </a:lnTo>
                <a:lnTo>
                  <a:pt x="84582" y="330707"/>
                </a:lnTo>
                <a:lnTo>
                  <a:pt x="86867" y="324739"/>
                </a:lnTo>
                <a:cubicBezTo>
                  <a:pt x="78486" y="330707"/>
                  <a:pt x="67564" y="333755"/>
                  <a:pt x="54102" y="333755"/>
                </a:cubicBezTo>
                <a:cubicBezTo>
                  <a:pt x="31496" y="333755"/>
                  <a:pt x="19177" y="323722"/>
                  <a:pt x="17145" y="303910"/>
                </a:cubicBezTo>
                <a:lnTo>
                  <a:pt x="17017" y="304291"/>
                </a:lnTo>
                <a:cubicBezTo>
                  <a:pt x="5080" y="285495"/>
                  <a:pt x="2794" y="265303"/>
                  <a:pt x="10160" y="243585"/>
                </a:cubicBezTo>
                <a:cubicBezTo>
                  <a:pt x="14859" y="229869"/>
                  <a:pt x="20701" y="217423"/>
                  <a:pt x="27559" y="206501"/>
                </a:cubicBezTo>
                <a:cubicBezTo>
                  <a:pt x="34544" y="195579"/>
                  <a:pt x="42291" y="186054"/>
                  <a:pt x="50673" y="177927"/>
                </a:cubicBezTo>
                <a:cubicBezTo>
                  <a:pt x="61341" y="168528"/>
                  <a:pt x="72897" y="161416"/>
                  <a:pt x="85471" y="156463"/>
                </a:cubicBezTo>
                <a:cubicBezTo>
                  <a:pt x="97916" y="151510"/>
                  <a:pt x="111252" y="148970"/>
                  <a:pt x="125222" y="148970"/>
                </a:cubicBezTo>
                <a:cubicBezTo>
                  <a:pt x="131191" y="148970"/>
                  <a:pt x="136905" y="149605"/>
                  <a:pt x="142113" y="151002"/>
                </a:cubicBezTo>
                <a:cubicBezTo>
                  <a:pt x="147447" y="152400"/>
                  <a:pt x="150241" y="154051"/>
                  <a:pt x="150495" y="155955"/>
                </a:cubicBezTo>
                <a:lnTo>
                  <a:pt x="156464" y="138557"/>
                </a:lnTo>
                <a:cubicBezTo>
                  <a:pt x="159893" y="128777"/>
                  <a:pt x="162433" y="119252"/>
                  <a:pt x="164338" y="109981"/>
                </a:cubicBezTo>
                <a:cubicBezTo>
                  <a:pt x="166116" y="100583"/>
                  <a:pt x="167259" y="92328"/>
                  <a:pt x="167640" y="84835"/>
                </a:cubicBezTo>
                <a:cubicBezTo>
                  <a:pt x="167386" y="75057"/>
                  <a:pt x="166116" y="67945"/>
                  <a:pt x="163830" y="63246"/>
                </a:cubicBezTo>
                <a:cubicBezTo>
                  <a:pt x="161416" y="58673"/>
                  <a:pt x="158115" y="56388"/>
                  <a:pt x="153670" y="56388"/>
                </a:cubicBezTo>
                <a:cubicBezTo>
                  <a:pt x="151765" y="56388"/>
                  <a:pt x="144653" y="60959"/>
                  <a:pt x="132207" y="70358"/>
                </a:cubicBezTo>
                <a:cubicBezTo>
                  <a:pt x="127635" y="73786"/>
                  <a:pt x="122682" y="78104"/>
                  <a:pt x="117094" y="83311"/>
                </a:cubicBezTo>
                <a:cubicBezTo>
                  <a:pt x="111633" y="88391"/>
                  <a:pt x="106298" y="93852"/>
                  <a:pt x="101219" y="99695"/>
                </a:cubicBezTo>
                <a:lnTo>
                  <a:pt x="37973" y="99059"/>
                </a:lnTo>
                <a:cubicBezTo>
                  <a:pt x="58293" y="69215"/>
                  <a:pt x="80898" y="46101"/>
                  <a:pt x="106045" y="30098"/>
                </a:cubicBezTo>
                <a:cubicBezTo>
                  <a:pt x="131317" y="14223"/>
                  <a:pt x="153162" y="6350"/>
                  <a:pt x="17170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4410329" y="3221101"/>
            <a:ext cx="289432" cy="558927"/>
          </a:xfrm>
          <a:custGeom>
            <a:avLst/>
            <a:gdLst>
              <a:gd name="connsiteX0" fmla="*/ 289432 w 289432"/>
              <a:gd name="connsiteY0" fmla="*/ 0 h 558927"/>
              <a:gd name="connsiteX1" fmla="*/ 231774 w 289432"/>
              <a:gd name="connsiteY1" fmla="*/ 140715 h 558927"/>
              <a:gd name="connsiteX2" fmla="*/ 185546 w 289432"/>
              <a:gd name="connsiteY2" fmla="*/ 267715 h 558927"/>
              <a:gd name="connsiteX3" fmla="*/ 144271 w 289432"/>
              <a:gd name="connsiteY3" fmla="*/ 408432 h 558927"/>
              <a:gd name="connsiteX4" fmla="*/ 110743 w 289432"/>
              <a:gd name="connsiteY4" fmla="*/ 556767 h 558927"/>
              <a:gd name="connsiteX5" fmla="*/ 0 w 289432"/>
              <a:gd name="connsiteY5" fmla="*/ 558927 h 558927"/>
              <a:gd name="connsiteX6" fmla="*/ 34289 w 289432"/>
              <a:gd name="connsiteY6" fmla="*/ 466343 h 558927"/>
              <a:gd name="connsiteX7" fmla="*/ 88772 w 289432"/>
              <a:gd name="connsiteY7" fmla="*/ 324104 h 558927"/>
              <a:gd name="connsiteX8" fmla="*/ 119252 w 289432"/>
              <a:gd name="connsiteY8" fmla="*/ 227710 h 558927"/>
              <a:gd name="connsiteX9" fmla="*/ 147827 w 289432"/>
              <a:gd name="connsiteY9" fmla="*/ 119253 h 558927"/>
              <a:gd name="connsiteX10" fmla="*/ 174497 w 289432"/>
              <a:gd name="connsiteY10" fmla="*/ 8635 h 558927"/>
              <a:gd name="connsiteX11" fmla="*/ 289432 w 289432"/>
              <a:gd name="connsiteY11" fmla="*/ 0 h 55892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</a:cxnLst>
            <a:rect l="l" t="t" r="r" b="b"/>
            <a:pathLst>
              <a:path w="289432" h="558927">
                <a:moveTo>
                  <a:pt x="289432" y="0"/>
                </a:moveTo>
                <a:cubicBezTo>
                  <a:pt x="265683" y="56388"/>
                  <a:pt x="246506" y="103250"/>
                  <a:pt x="231774" y="140715"/>
                </a:cubicBezTo>
                <a:cubicBezTo>
                  <a:pt x="217042" y="178054"/>
                  <a:pt x="201675" y="220471"/>
                  <a:pt x="185546" y="267715"/>
                </a:cubicBezTo>
                <a:cubicBezTo>
                  <a:pt x="170306" y="312546"/>
                  <a:pt x="156590" y="359409"/>
                  <a:pt x="144271" y="408432"/>
                </a:cubicBezTo>
                <a:cubicBezTo>
                  <a:pt x="135381" y="443738"/>
                  <a:pt x="124205" y="493267"/>
                  <a:pt x="110743" y="556767"/>
                </a:cubicBezTo>
                <a:lnTo>
                  <a:pt x="0" y="558927"/>
                </a:lnTo>
                <a:cubicBezTo>
                  <a:pt x="9651" y="530859"/>
                  <a:pt x="20954" y="499998"/>
                  <a:pt x="34289" y="466343"/>
                </a:cubicBezTo>
                <a:cubicBezTo>
                  <a:pt x="64261" y="390270"/>
                  <a:pt x="82422" y="342900"/>
                  <a:pt x="88772" y="324104"/>
                </a:cubicBezTo>
                <a:cubicBezTo>
                  <a:pt x="100838" y="288544"/>
                  <a:pt x="110997" y="256413"/>
                  <a:pt x="119252" y="227710"/>
                </a:cubicBezTo>
                <a:cubicBezTo>
                  <a:pt x="127380" y="199008"/>
                  <a:pt x="136905" y="162814"/>
                  <a:pt x="147827" y="119253"/>
                </a:cubicBezTo>
                <a:cubicBezTo>
                  <a:pt x="153415" y="95885"/>
                  <a:pt x="162305" y="59054"/>
                  <a:pt x="174497" y="8635"/>
                </a:cubicBezTo>
                <a:lnTo>
                  <a:pt x="289432" y="0"/>
                </a:lnTo>
              </a:path>
            </a:pathLst>
          </a:custGeom>
          <a:solidFill>
            <a:srgbClr val="FF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4403979" y="3214751"/>
            <a:ext cx="302132" cy="571627"/>
          </a:xfrm>
          <a:custGeom>
            <a:avLst/>
            <a:gdLst>
              <a:gd name="connsiteX0" fmla="*/ 295782 w 302132"/>
              <a:gd name="connsiteY0" fmla="*/ 6350 h 571627"/>
              <a:gd name="connsiteX1" fmla="*/ 238124 w 302132"/>
              <a:gd name="connsiteY1" fmla="*/ 147065 h 571627"/>
              <a:gd name="connsiteX2" fmla="*/ 191896 w 302132"/>
              <a:gd name="connsiteY2" fmla="*/ 274065 h 571627"/>
              <a:gd name="connsiteX3" fmla="*/ 150621 w 302132"/>
              <a:gd name="connsiteY3" fmla="*/ 414782 h 571627"/>
              <a:gd name="connsiteX4" fmla="*/ 117093 w 302132"/>
              <a:gd name="connsiteY4" fmla="*/ 563117 h 571627"/>
              <a:gd name="connsiteX5" fmla="*/ 6350 w 302132"/>
              <a:gd name="connsiteY5" fmla="*/ 565277 h 571627"/>
              <a:gd name="connsiteX6" fmla="*/ 40639 w 302132"/>
              <a:gd name="connsiteY6" fmla="*/ 472693 h 571627"/>
              <a:gd name="connsiteX7" fmla="*/ 95122 w 302132"/>
              <a:gd name="connsiteY7" fmla="*/ 330454 h 571627"/>
              <a:gd name="connsiteX8" fmla="*/ 125602 w 302132"/>
              <a:gd name="connsiteY8" fmla="*/ 234060 h 571627"/>
              <a:gd name="connsiteX9" fmla="*/ 154177 w 302132"/>
              <a:gd name="connsiteY9" fmla="*/ 125603 h 571627"/>
              <a:gd name="connsiteX10" fmla="*/ 180847 w 302132"/>
              <a:gd name="connsiteY10" fmla="*/ 14985 h 571627"/>
              <a:gd name="connsiteX11" fmla="*/ 295782 w 302132"/>
              <a:gd name="connsiteY11" fmla="*/ 6350 h 57162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</a:cxnLst>
            <a:rect l="l" t="t" r="r" b="b"/>
            <a:pathLst>
              <a:path w="302132" h="571627">
                <a:moveTo>
                  <a:pt x="295782" y="6350"/>
                </a:moveTo>
                <a:cubicBezTo>
                  <a:pt x="272033" y="62738"/>
                  <a:pt x="252856" y="109600"/>
                  <a:pt x="238124" y="147065"/>
                </a:cubicBezTo>
                <a:cubicBezTo>
                  <a:pt x="223392" y="184404"/>
                  <a:pt x="208025" y="226821"/>
                  <a:pt x="191896" y="274065"/>
                </a:cubicBezTo>
                <a:cubicBezTo>
                  <a:pt x="176656" y="318896"/>
                  <a:pt x="162940" y="365759"/>
                  <a:pt x="150621" y="414782"/>
                </a:cubicBezTo>
                <a:cubicBezTo>
                  <a:pt x="141731" y="450088"/>
                  <a:pt x="130555" y="499617"/>
                  <a:pt x="117093" y="563117"/>
                </a:cubicBezTo>
                <a:lnTo>
                  <a:pt x="6350" y="565277"/>
                </a:lnTo>
                <a:cubicBezTo>
                  <a:pt x="16001" y="537209"/>
                  <a:pt x="27304" y="506348"/>
                  <a:pt x="40639" y="472693"/>
                </a:cubicBezTo>
                <a:cubicBezTo>
                  <a:pt x="70611" y="396620"/>
                  <a:pt x="88772" y="349250"/>
                  <a:pt x="95122" y="330454"/>
                </a:cubicBezTo>
                <a:cubicBezTo>
                  <a:pt x="107188" y="294894"/>
                  <a:pt x="117347" y="262763"/>
                  <a:pt x="125602" y="234060"/>
                </a:cubicBezTo>
                <a:cubicBezTo>
                  <a:pt x="133730" y="205358"/>
                  <a:pt x="143255" y="169164"/>
                  <a:pt x="154177" y="125603"/>
                </a:cubicBezTo>
                <a:cubicBezTo>
                  <a:pt x="159765" y="102235"/>
                  <a:pt x="168655" y="65404"/>
                  <a:pt x="180847" y="14985"/>
                </a:cubicBezTo>
                <a:lnTo>
                  <a:pt x="295782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4594860" y="3414649"/>
            <a:ext cx="343280" cy="363346"/>
          </a:xfrm>
          <a:custGeom>
            <a:avLst/>
            <a:gdLst>
              <a:gd name="connsiteX0" fmla="*/ 343280 w 343280"/>
              <a:gd name="connsiteY0" fmla="*/ 0 h 363346"/>
              <a:gd name="connsiteX1" fmla="*/ 292099 w 343280"/>
              <a:gd name="connsiteY1" fmla="*/ 108330 h 363346"/>
              <a:gd name="connsiteX2" fmla="*/ 254380 w 343280"/>
              <a:gd name="connsiteY2" fmla="*/ 205613 h 363346"/>
              <a:gd name="connsiteX3" fmla="*/ 180847 w 343280"/>
              <a:gd name="connsiteY3" fmla="*/ 331723 h 363346"/>
              <a:gd name="connsiteX4" fmla="*/ 93471 w 343280"/>
              <a:gd name="connsiteY4" fmla="*/ 363346 h 363346"/>
              <a:gd name="connsiteX5" fmla="*/ 20065 w 343280"/>
              <a:gd name="connsiteY5" fmla="*/ 341121 h 363346"/>
              <a:gd name="connsiteX6" fmla="*/ 3555 w 343280"/>
              <a:gd name="connsiteY6" fmla="*/ 270002 h 363346"/>
              <a:gd name="connsiteX7" fmla="*/ 26161 w 343280"/>
              <a:gd name="connsiteY7" fmla="*/ 213868 h 363346"/>
              <a:gd name="connsiteX8" fmla="*/ 48513 w 343280"/>
              <a:gd name="connsiteY8" fmla="*/ 158369 h 363346"/>
              <a:gd name="connsiteX9" fmla="*/ 60578 w 343280"/>
              <a:gd name="connsiteY9" fmla="*/ 118745 h 363346"/>
              <a:gd name="connsiteX10" fmla="*/ 72389 w 343280"/>
              <a:gd name="connsiteY10" fmla="*/ 73660 h 363346"/>
              <a:gd name="connsiteX11" fmla="*/ 159384 w 343280"/>
              <a:gd name="connsiteY11" fmla="*/ 95885 h 363346"/>
              <a:gd name="connsiteX12" fmla="*/ 118109 w 343280"/>
              <a:gd name="connsiteY12" fmla="*/ 180467 h 363346"/>
              <a:gd name="connsiteX13" fmla="*/ 89026 w 343280"/>
              <a:gd name="connsiteY13" fmla="*/ 254508 h 363346"/>
              <a:gd name="connsiteX14" fmla="*/ 85978 w 343280"/>
              <a:gd name="connsiteY14" fmla="*/ 263525 h 363346"/>
              <a:gd name="connsiteX15" fmla="*/ 78231 w 343280"/>
              <a:gd name="connsiteY15" fmla="*/ 298195 h 363346"/>
              <a:gd name="connsiteX16" fmla="*/ 94107 w 343280"/>
              <a:gd name="connsiteY16" fmla="*/ 314197 h 363346"/>
              <a:gd name="connsiteX17" fmla="*/ 163575 w 343280"/>
              <a:gd name="connsiteY17" fmla="*/ 261366 h 363346"/>
              <a:gd name="connsiteX18" fmla="*/ 202438 w 343280"/>
              <a:gd name="connsiteY18" fmla="*/ 174625 h 363346"/>
              <a:gd name="connsiteX19" fmla="*/ 226313 w 343280"/>
              <a:gd name="connsiteY19" fmla="*/ 97282 h 363346"/>
              <a:gd name="connsiteX20" fmla="*/ 246125 w 343280"/>
              <a:gd name="connsiteY20" fmla="*/ 17017 h 363346"/>
              <a:gd name="connsiteX21" fmla="*/ 343280 w 343280"/>
              <a:gd name="connsiteY21" fmla="*/ 0 h 36334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</a:cxnLst>
            <a:rect l="l" t="t" r="r" b="b"/>
            <a:pathLst>
              <a:path w="343280" h="363346">
                <a:moveTo>
                  <a:pt x="343280" y="0"/>
                </a:moveTo>
                <a:cubicBezTo>
                  <a:pt x="322833" y="41148"/>
                  <a:pt x="305815" y="77216"/>
                  <a:pt x="292099" y="108330"/>
                </a:cubicBezTo>
                <a:cubicBezTo>
                  <a:pt x="278383" y="139572"/>
                  <a:pt x="265810" y="171958"/>
                  <a:pt x="254380" y="205613"/>
                </a:cubicBezTo>
                <a:cubicBezTo>
                  <a:pt x="234060" y="265176"/>
                  <a:pt x="209549" y="307213"/>
                  <a:pt x="180847" y="331723"/>
                </a:cubicBezTo>
                <a:cubicBezTo>
                  <a:pt x="156082" y="352806"/>
                  <a:pt x="126872" y="363346"/>
                  <a:pt x="93471" y="363346"/>
                </a:cubicBezTo>
                <a:cubicBezTo>
                  <a:pt x="62483" y="363346"/>
                  <a:pt x="37972" y="355981"/>
                  <a:pt x="20065" y="341121"/>
                </a:cubicBezTo>
                <a:cubicBezTo>
                  <a:pt x="-1142" y="323722"/>
                  <a:pt x="-6730" y="299973"/>
                  <a:pt x="3555" y="270002"/>
                </a:cubicBezTo>
                <a:cubicBezTo>
                  <a:pt x="7873" y="257429"/>
                  <a:pt x="15366" y="238759"/>
                  <a:pt x="26161" y="213868"/>
                </a:cubicBezTo>
                <a:cubicBezTo>
                  <a:pt x="36957" y="188976"/>
                  <a:pt x="44449" y="170433"/>
                  <a:pt x="48513" y="158369"/>
                </a:cubicBezTo>
                <a:cubicBezTo>
                  <a:pt x="52450" y="146685"/>
                  <a:pt x="56514" y="133477"/>
                  <a:pt x="60578" y="118745"/>
                </a:cubicBezTo>
                <a:cubicBezTo>
                  <a:pt x="64642" y="104013"/>
                  <a:pt x="68579" y="89027"/>
                  <a:pt x="72389" y="73660"/>
                </a:cubicBezTo>
                <a:lnTo>
                  <a:pt x="159384" y="95885"/>
                </a:lnTo>
                <a:cubicBezTo>
                  <a:pt x="142620" y="128523"/>
                  <a:pt x="128904" y="156717"/>
                  <a:pt x="118109" y="180467"/>
                </a:cubicBezTo>
                <a:cubicBezTo>
                  <a:pt x="107441" y="204216"/>
                  <a:pt x="97662" y="228854"/>
                  <a:pt x="89026" y="254508"/>
                </a:cubicBezTo>
                <a:lnTo>
                  <a:pt x="85978" y="263525"/>
                </a:lnTo>
                <a:cubicBezTo>
                  <a:pt x="80517" y="279400"/>
                  <a:pt x="77977" y="290957"/>
                  <a:pt x="78231" y="298195"/>
                </a:cubicBezTo>
                <a:cubicBezTo>
                  <a:pt x="78612" y="308864"/>
                  <a:pt x="83819" y="314197"/>
                  <a:pt x="94107" y="314197"/>
                </a:cubicBezTo>
                <a:cubicBezTo>
                  <a:pt x="118490" y="314197"/>
                  <a:pt x="141604" y="296545"/>
                  <a:pt x="163575" y="261366"/>
                </a:cubicBezTo>
                <a:cubicBezTo>
                  <a:pt x="177419" y="239141"/>
                  <a:pt x="190372" y="210311"/>
                  <a:pt x="202438" y="174625"/>
                </a:cubicBezTo>
                <a:cubicBezTo>
                  <a:pt x="211581" y="147701"/>
                  <a:pt x="219582" y="121920"/>
                  <a:pt x="226313" y="97282"/>
                </a:cubicBezTo>
                <a:cubicBezTo>
                  <a:pt x="233044" y="72644"/>
                  <a:pt x="239648" y="45973"/>
                  <a:pt x="246125" y="17017"/>
                </a:cubicBezTo>
                <a:lnTo>
                  <a:pt x="343280" y="0"/>
                </a:lnTo>
              </a:path>
            </a:pathLst>
          </a:custGeom>
          <a:solidFill>
            <a:srgbClr val="FF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5102606" y="3390265"/>
            <a:ext cx="270256" cy="380110"/>
          </a:xfrm>
          <a:custGeom>
            <a:avLst/>
            <a:gdLst>
              <a:gd name="connsiteX0" fmla="*/ 219328 w 270256"/>
              <a:gd name="connsiteY0" fmla="*/ 0 h 380110"/>
              <a:gd name="connsiteX1" fmla="*/ 265557 w 270256"/>
              <a:gd name="connsiteY1" fmla="*/ 34416 h 380110"/>
              <a:gd name="connsiteX2" fmla="*/ 270256 w 270256"/>
              <a:gd name="connsiteY2" fmla="*/ 103885 h 380110"/>
              <a:gd name="connsiteX3" fmla="*/ 200152 w 270256"/>
              <a:gd name="connsiteY3" fmla="*/ 106044 h 380110"/>
              <a:gd name="connsiteX4" fmla="*/ 211454 w 270256"/>
              <a:gd name="connsiteY4" fmla="*/ 81533 h 380110"/>
              <a:gd name="connsiteX5" fmla="*/ 212471 w 270256"/>
              <a:gd name="connsiteY5" fmla="*/ 53594 h 380110"/>
              <a:gd name="connsiteX6" fmla="*/ 201929 w 270256"/>
              <a:gd name="connsiteY6" fmla="*/ 36321 h 380110"/>
              <a:gd name="connsiteX7" fmla="*/ 163448 w 270256"/>
              <a:gd name="connsiteY7" fmla="*/ 55244 h 380110"/>
              <a:gd name="connsiteX8" fmla="*/ 140334 w 270256"/>
              <a:gd name="connsiteY8" fmla="*/ 96011 h 380110"/>
              <a:gd name="connsiteX9" fmla="*/ 156845 w 270256"/>
              <a:gd name="connsiteY9" fmla="*/ 148844 h 380110"/>
              <a:gd name="connsiteX10" fmla="*/ 210311 w 270256"/>
              <a:gd name="connsiteY10" fmla="*/ 190626 h 380110"/>
              <a:gd name="connsiteX11" fmla="*/ 223773 w 270256"/>
              <a:gd name="connsiteY11" fmla="*/ 265429 h 380110"/>
              <a:gd name="connsiteX12" fmla="*/ 165861 w 270256"/>
              <a:gd name="connsiteY12" fmla="*/ 346964 h 380110"/>
              <a:gd name="connsiteX13" fmla="*/ 76453 w 270256"/>
              <a:gd name="connsiteY13" fmla="*/ 380110 h 380110"/>
              <a:gd name="connsiteX14" fmla="*/ 8127 w 270256"/>
              <a:gd name="connsiteY14" fmla="*/ 337311 h 380110"/>
              <a:gd name="connsiteX15" fmla="*/ 0 w 270256"/>
              <a:gd name="connsiteY15" fmla="*/ 279653 h 380110"/>
              <a:gd name="connsiteX16" fmla="*/ 76453 w 270256"/>
              <a:gd name="connsiteY16" fmla="*/ 264667 h 380110"/>
              <a:gd name="connsiteX17" fmla="*/ 70611 w 270256"/>
              <a:gd name="connsiteY17" fmla="*/ 309498 h 380110"/>
              <a:gd name="connsiteX18" fmla="*/ 91694 w 270256"/>
              <a:gd name="connsiteY18" fmla="*/ 330961 h 380110"/>
              <a:gd name="connsiteX19" fmla="*/ 128904 w 270256"/>
              <a:gd name="connsiteY19" fmla="*/ 315340 h 380110"/>
              <a:gd name="connsiteX20" fmla="*/ 149225 w 270256"/>
              <a:gd name="connsiteY20" fmla="*/ 275843 h 380110"/>
              <a:gd name="connsiteX21" fmla="*/ 137795 w 270256"/>
              <a:gd name="connsiteY21" fmla="*/ 221995 h 380110"/>
              <a:gd name="connsiteX22" fmla="*/ 89153 w 270256"/>
              <a:gd name="connsiteY22" fmla="*/ 183387 h 380110"/>
              <a:gd name="connsiteX23" fmla="*/ 84835 w 270256"/>
              <a:gd name="connsiteY23" fmla="*/ 92201 h 380110"/>
              <a:gd name="connsiteX24" fmla="*/ 139065 w 270256"/>
              <a:gd name="connsiteY24" fmla="*/ 27177 h 380110"/>
              <a:gd name="connsiteX25" fmla="*/ 219328 w 270256"/>
              <a:gd name="connsiteY25" fmla="*/ 0 h 38011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</a:cxnLst>
            <a:rect l="l" t="t" r="r" b="b"/>
            <a:pathLst>
              <a:path w="270256" h="380110">
                <a:moveTo>
                  <a:pt x="219328" y="0"/>
                </a:moveTo>
                <a:cubicBezTo>
                  <a:pt x="243077" y="0"/>
                  <a:pt x="258572" y="11556"/>
                  <a:pt x="265557" y="34416"/>
                </a:cubicBezTo>
                <a:cubicBezTo>
                  <a:pt x="268477" y="43306"/>
                  <a:pt x="270002" y="66421"/>
                  <a:pt x="270256" y="103885"/>
                </a:cubicBezTo>
                <a:lnTo>
                  <a:pt x="200152" y="106044"/>
                </a:lnTo>
                <a:cubicBezTo>
                  <a:pt x="205613" y="95503"/>
                  <a:pt x="209423" y="87375"/>
                  <a:pt x="211454" y="81533"/>
                </a:cubicBezTo>
                <a:cubicBezTo>
                  <a:pt x="213995" y="73786"/>
                  <a:pt x="214376" y="64515"/>
                  <a:pt x="212471" y="53594"/>
                </a:cubicBezTo>
                <a:cubicBezTo>
                  <a:pt x="210438" y="42163"/>
                  <a:pt x="206883" y="36321"/>
                  <a:pt x="201929" y="36321"/>
                </a:cubicBezTo>
                <a:cubicBezTo>
                  <a:pt x="187578" y="36321"/>
                  <a:pt x="174752" y="42671"/>
                  <a:pt x="163448" y="55244"/>
                </a:cubicBezTo>
                <a:cubicBezTo>
                  <a:pt x="153669" y="66040"/>
                  <a:pt x="145923" y="79628"/>
                  <a:pt x="140334" y="96011"/>
                </a:cubicBezTo>
                <a:cubicBezTo>
                  <a:pt x="133603" y="115823"/>
                  <a:pt x="139065" y="133350"/>
                  <a:pt x="156845" y="148844"/>
                </a:cubicBezTo>
                <a:cubicBezTo>
                  <a:pt x="174371" y="162559"/>
                  <a:pt x="192277" y="176529"/>
                  <a:pt x="210311" y="190626"/>
                </a:cubicBezTo>
                <a:cubicBezTo>
                  <a:pt x="229361" y="210946"/>
                  <a:pt x="233807" y="235839"/>
                  <a:pt x="223773" y="265429"/>
                </a:cubicBezTo>
                <a:cubicBezTo>
                  <a:pt x="212725" y="297688"/>
                  <a:pt x="193547" y="324739"/>
                  <a:pt x="165861" y="346964"/>
                </a:cubicBezTo>
                <a:cubicBezTo>
                  <a:pt x="138303" y="369061"/>
                  <a:pt x="108457" y="380110"/>
                  <a:pt x="76453" y="380110"/>
                </a:cubicBezTo>
                <a:cubicBezTo>
                  <a:pt x="40004" y="380110"/>
                  <a:pt x="17272" y="365886"/>
                  <a:pt x="8127" y="337311"/>
                </a:cubicBezTo>
                <a:cubicBezTo>
                  <a:pt x="5715" y="330327"/>
                  <a:pt x="3047" y="311150"/>
                  <a:pt x="0" y="279653"/>
                </a:cubicBezTo>
                <a:lnTo>
                  <a:pt x="76453" y="264667"/>
                </a:lnTo>
                <a:cubicBezTo>
                  <a:pt x="70484" y="282447"/>
                  <a:pt x="68453" y="297433"/>
                  <a:pt x="70611" y="309498"/>
                </a:cubicBezTo>
                <a:cubicBezTo>
                  <a:pt x="73152" y="323850"/>
                  <a:pt x="80136" y="330961"/>
                  <a:pt x="91694" y="330961"/>
                </a:cubicBezTo>
                <a:cubicBezTo>
                  <a:pt x="107188" y="330961"/>
                  <a:pt x="119634" y="325754"/>
                  <a:pt x="128904" y="315340"/>
                </a:cubicBezTo>
                <a:cubicBezTo>
                  <a:pt x="136271" y="307213"/>
                  <a:pt x="143002" y="294004"/>
                  <a:pt x="149225" y="275843"/>
                </a:cubicBezTo>
                <a:cubicBezTo>
                  <a:pt x="156972" y="252729"/>
                  <a:pt x="153288" y="234822"/>
                  <a:pt x="137795" y="221995"/>
                </a:cubicBezTo>
                <a:cubicBezTo>
                  <a:pt x="121538" y="209041"/>
                  <a:pt x="105283" y="196214"/>
                  <a:pt x="89153" y="183387"/>
                </a:cubicBezTo>
                <a:cubicBezTo>
                  <a:pt x="72771" y="162305"/>
                  <a:pt x="71246" y="131825"/>
                  <a:pt x="84835" y="92201"/>
                </a:cubicBezTo>
                <a:cubicBezTo>
                  <a:pt x="93345" y="67055"/>
                  <a:pt x="111378" y="45339"/>
                  <a:pt x="139065" y="27177"/>
                </a:cubicBezTo>
                <a:cubicBezTo>
                  <a:pt x="166623" y="9144"/>
                  <a:pt x="193421" y="0"/>
                  <a:pt x="219328" y="0"/>
                </a:cubicBezTo>
              </a:path>
            </a:pathLst>
          </a:custGeom>
          <a:solidFill>
            <a:srgbClr val="FF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4966081" y="3481451"/>
            <a:ext cx="80898" cy="54228"/>
          </a:xfrm>
          <a:custGeom>
            <a:avLst/>
            <a:gdLst>
              <a:gd name="connsiteX0" fmla="*/ 51053 w 80898"/>
              <a:gd name="connsiteY0" fmla="*/ 6350 h 54228"/>
              <a:gd name="connsiteX1" fmla="*/ 24002 w 80898"/>
              <a:gd name="connsiteY1" fmla="*/ 16001 h 54228"/>
              <a:gd name="connsiteX2" fmla="*/ 6984 w 80898"/>
              <a:gd name="connsiteY2" fmla="*/ 45719 h 54228"/>
              <a:gd name="connsiteX3" fmla="*/ 6350 w 80898"/>
              <a:gd name="connsiteY3" fmla="*/ 47878 h 54228"/>
              <a:gd name="connsiteX4" fmla="*/ 72136 w 80898"/>
              <a:gd name="connsiteY4" fmla="*/ 46608 h 54228"/>
              <a:gd name="connsiteX5" fmla="*/ 72771 w 80898"/>
              <a:gd name="connsiteY5" fmla="*/ 44577 h 54228"/>
              <a:gd name="connsiteX6" fmla="*/ 74548 w 80898"/>
              <a:gd name="connsiteY6" fmla="*/ 15747 h 54228"/>
              <a:gd name="connsiteX7" fmla="*/ 51053 w 80898"/>
              <a:gd name="connsiteY7" fmla="*/ 6350 h 5422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80898" h="54228">
                <a:moveTo>
                  <a:pt x="51053" y="6350"/>
                </a:moveTo>
                <a:cubicBezTo>
                  <a:pt x="39878" y="6350"/>
                  <a:pt x="30860" y="9525"/>
                  <a:pt x="24002" y="16001"/>
                </a:cubicBezTo>
                <a:cubicBezTo>
                  <a:pt x="17144" y="22605"/>
                  <a:pt x="11429" y="32385"/>
                  <a:pt x="6984" y="45719"/>
                </a:cubicBezTo>
                <a:lnTo>
                  <a:pt x="6350" y="47878"/>
                </a:lnTo>
                <a:lnTo>
                  <a:pt x="72136" y="46608"/>
                </a:lnTo>
                <a:lnTo>
                  <a:pt x="72771" y="44577"/>
                </a:lnTo>
                <a:cubicBezTo>
                  <a:pt x="77216" y="31623"/>
                  <a:pt x="77723" y="21970"/>
                  <a:pt x="74548" y="15747"/>
                </a:cubicBezTo>
                <a:cubicBezTo>
                  <a:pt x="71247" y="9397"/>
                  <a:pt x="63372" y="6350"/>
                  <a:pt x="51053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4893643" y="3442335"/>
            <a:ext cx="228695" cy="252221"/>
          </a:xfrm>
          <a:custGeom>
            <a:avLst/>
            <a:gdLst>
              <a:gd name="connsiteX0" fmla="*/ 163750 w 228695"/>
              <a:gd name="connsiteY0" fmla="*/ 6350 h 252221"/>
              <a:gd name="connsiteX1" fmla="*/ 216836 w 228695"/>
              <a:gd name="connsiteY1" fmla="*/ 42798 h 252221"/>
              <a:gd name="connsiteX2" fmla="*/ 212518 w 228695"/>
              <a:gd name="connsiteY2" fmla="*/ 129158 h 252221"/>
              <a:gd name="connsiteX3" fmla="*/ 90217 w 228695"/>
              <a:gd name="connsiteY3" fmla="*/ 129158 h 252221"/>
              <a:gd name="connsiteX4" fmla="*/ 79295 w 228695"/>
              <a:gd name="connsiteY4" fmla="*/ 163829 h 252221"/>
              <a:gd name="connsiteX5" fmla="*/ 87550 w 228695"/>
              <a:gd name="connsiteY5" fmla="*/ 209803 h 252221"/>
              <a:gd name="connsiteX6" fmla="*/ 113205 w 228695"/>
              <a:gd name="connsiteY6" fmla="*/ 203072 h 252221"/>
              <a:gd name="connsiteX7" fmla="*/ 129714 w 228695"/>
              <a:gd name="connsiteY7" fmla="*/ 185038 h 252221"/>
              <a:gd name="connsiteX8" fmla="*/ 135302 w 228695"/>
              <a:gd name="connsiteY8" fmla="*/ 161416 h 252221"/>
              <a:gd name="connsiteX9" fmla="*/ 205914 w 228695"/>
              <a:gd name="connsiteY9" fmla="*/ 159130 h 252221"/>
              <a:gd name="connsiteX10" fmla="*/ 151177 w 228695"/>
              <a:gd name="connsiteY10" fmla="*/ 225678 h 252221"/>
              <a:gd name="connsiteX11" fmla="*/ 78279 w 228695"/>
              <a:gd name="connsiteY11" fmla="*/ 245871 h 252221"/>
              <a:gd name="connsiteX12" fmla="*/ 13509 w 228695"/>
              <a:gd name="connsiteY12" fmla="*/ 208025 h 252221"/>
              <a:gd name="connsiteX13" fmla="*/ 15287 w 228695"/>
              <a:gd name="connsiteY13" fmla="*/ 124078 h 252221"/>
              <a:gd name="connsiteX14" fmla="*/ 70532 w 228695"/>
              <a:gd name="connsiteY14" fmla="*/ 35559 h 252221"/>
              <a:gd name="connsiteX15" fmla="*/ 163750 w 228695"/>
              <a:gd name="connsiteY15" fmla="*/ 6350 h 25222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</a:cxnLst>
            <a:rect l="l" t="t" r="r" b="b"/>
            <a:pathLst>
              <a:path w="228695" h="252221">
                <a:moveTo>
                  <a:pt x="163750" y="6350"/>
                </a:moveTo>
                <a:cubicBezTo>
                  <a:pt x="194104" y="6350"/>
                  <a:pt x="211883" y="18414"/>
                  <a:pt x="216836" y="42798"/>
                </a:cubicBezTo>
                <a:cubicBezTo>
                  <a:pt x="225599" y="66039"/>
                  <a:pt x="224202" y="94869"/>
                  <a:pt x="212518" y="129158"/>
                </a:cubicBezTo>
                <a:lnTo>
                  <a:pt x="90217" y="129158"/>
                </a:lnTo>
                <a:cubicBezTo>
                  <a:pt x="87042" y="139064"/>
                  <a:pt x="83486" y="150621"/>
                  <a:pt x="79295" y="163829"/>
                </a:cubicBezTo>
                <a:cubicBezTo>
                  <a:pt x="70405" y="194436"/>
                  <a:pt x="73072" y="209803"/>
                  <a:pt x="87550" y="209803"/>
                </a:cubicBezTo>
                <a:cubicBezTo>
                  <a:pt x="96059" y="209803"/>
                  <a:pt x="104568" y="207517"/>
                  <a:pt x="113205" y="203072"/>
                </a:cubicBezTo>
                <a:cubicBezTo>
                  <a:pt x="121713" y="198500"/>
                  <a:pt x="127174" y="192532"/>
                  <a:pt x="129714" y="185038"/>
                </a:cubicBezTo>
                <a:cubicBezTo>
                  <a:pt x="131366" y="179958"/>
                  <a:pt x="133270" y="172084"/>
                  <a:pt x="135302" y="161416"/>
                </a:cubicBezTo>
                <a:lnTo>
                  <a:pt x="205914" y="159130"/>
                </a:lnTo>
                <a:cubicBezTo>
                  <a:pt x="185975" y="192277"/>
                  <a:pt x="167687" y="214375"/>
                  <a:pt x="151177" y="225678"/>
                </a:cubicBezTo>
                <a:cubicBezTo>
                  <a:pt x="131747" y="239140"/>
                  <a:pt x="107362" y="245871"/>
                  <a:pt x="78279" y="245871"/>
                </a:cubicBezTo>
                <a:cubicBezTo>
                  <a:pt x="46021" y="245871"/>
                  <a:pt x="24431" y="233298"/>
                  <a:pt x="13509" y="208025"/>
                </a:cubicBezTo>
                <a:cubicBezTo>
                  <a:pt x="3349" y="185292"/>
                  <a:pt x="3985" y="157225"/>
                  <a:pt x="15287" y="124078"/>
                </a:cubicBezTo>
                <a:cubicBezTo>
                  <a:pt x="28749" y="84581"/>
                  <a:pt x="47164" y="54990"/>
                  <a:pt x="70532" y="35559"/>
                </a:cubicBezTo>
                <a:cubicBezTo>
                  <a:pt x="93900" y="16128"/>
                  <a:pt x="125016" y="6350"/>
                  <a:pt x="16375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4588510" y="3408299"/>
            <a:ext cx="355980" cy="376046"/>
          </a:xfrm>
          <a:custGeom>
            <a:avLst/>
            <a:gdLst>
              <a:gd name="connsiteX0" fmla="*/ 349630 w 355980"/>
              <a:gd name="connsiteY0" fmla="*/ 6350 h 376046"/>
              <a:gd name="connsiteX1" fmla="*/ 298449 w 355980"/>
              <a:gd name="connsiteY1" fmla="*/ 114680 h 376046"/>
              <a:gd name="connsiteX2" fmla="*/ 260730 w 355980"/>
              <a:gd name="connsiteY2" fmla="*/ 211963 h 376046"/>
              <a:gd name="connsiteX3" fmla="*/ 187197 w 355980"/>
              <a:gd name="connsiteY3" fmla="*/ 338073 h 376046"/>
              <a:gd name="connsiteX4" fmla="*/ 99821 w 355980"/>
              <a:gd name="connsiteY4" fmla="*/ 369696 h 376046"/>
              <a:gd name="connsiteX5" fmla="*/ 26415 w 355980"/>
              <a:gd name="connsiteY5" fmla="*/ 347471 h 376046"/>
              <a:gd name="connsiteX6" fmla="*/ 9905 w 355980"/>
              <a:gd name="connsiteY6" fmla="*/ 276352 h 376046"/>
              <a:gd name="connsiteX7" fmla="*/ 32511 w 355980"/>
              <a:gd name="connsiteY7" fmla="*/ 220218 h 376046"/>
              <a:gd name="connsiteX8" fmla="*/ 54863 w 355980"/>
              <a:gd name="connsiteY8" fmla="*/ 164719 h 376046"/>
              <a:gd name="connsiteX9" fmla="*/ 66928 w 355980"/>
              <a:gd name="connsiteY9" fmla="*/ 125095 h 376046"/>
              <a:gd name="connsiteX10" fmla="*/ 78739 w 355980"/>
              <a:gd name="connsiteY10" fmla="*/ 80010 h 376046"/>
              <a:gd name="connsiteX11" fmla="*/ 165734 w 355980"/>
              <a:gd name="connsiteY11" fmla="*/ 102235 h 376046"/>
              <a:gd name="connsiteX12" fmla="*/ 124459 w 355980"/>
              <a:gd name="connsiteY12" fmla="*/ 186817 h 376046"/>
              <a:gd name="connsiteX13" fmla="*/ 95376 w 355980"/>
              <a:gd name="connsiteY13" fmla="*/ 260858 h 376046"/>
              <a:gd name="connsiteX14" fmla="*/ 92328 w 355980"/>
              <a:gd name="connsiteY14" fmla="*/ 269875 h 376046"/>
              <a:gd name="connsiteX15" fmla="*/ 84581 w 355980"/>
              <a:gd name="connsiteY15" fmla="*/ 304545 h 376046"/>
              <a:gd name="connsiteX16" fmla="*/ 100457 w 355980"/>
              <a:gd name="connsiteY16" fmla="*/ 320547 h 376046"/>
              <a:gd name="connsiteX17" fmla="*/ 169925 w 355980"/>
              <a:gd name="connsiteY17" fmla="*/ 267716 h 376046"/>
              <a:gd name="connsiteX18" fmla="*/ 208788 w 355980"/>
              <a:gd name="connsiteY18" fmla="*/ 180975 h 376046"/>
              <a:gd name="connsiteX19" fmla="*/ 232663 w 355980"/>
              <a:gd name="connsiteY19" fmla="*/ 103632 h 376046"/>
              <a:gd name="connsiteX20" fmla="*/ 252475 w 355980"/>
              <a:gd name="connsiteY20" fmla="*/ 23367 h 376046"/>
              <a:gd name="connsiteX21" fmla="*/ 349630 w 355980"/>
              <a:gd name="connsiteY21" fmla="*/ 6350 h 37604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</a:cxnLst>
            <a:rect l="l" t="t" r="r" b="b"/>
            <a:pathLst>
              <a:path w="355980" h="376046">
                <a:moveTo>
                  <a:pt x="349630" y="6350"/>
                </a:moveTo>
                <a:cubicBezTo>
                  <a:pt x="329183" y="47498"/>
                  <a:pt x="312165" y="83566"/>
                  <a:pt x="298449" y="114680"/>
                </a:cubicBezTo>
                <a:cubicBezTo>
                  <a:pt x="284733" y="145922"/>
                  <a:pt x="272160" y="178308"/>
                  <a:pt x="260730" y="211963"/>
                </a:cubicBezTo>
                <a:cubicBezTo>
                  <a:pt x="240410" y="271526"/>
                  <a:pt x="215899" y="313563"/>
                  <a:pt x="187197" y="338073"/>
                </a:cubicBezTo>
                <a:cubicBezTo>
                  <a:pt x="162432" y="359156"/>
                  <a:pt x="133222" y="369696"/>
                  <a:pt x="99821" y="369696"/>
                </a:cubicBezTo>
                <a:cubicBezTo>
                  <a:pt x="68833" y="369696"/>
                  <a:pt x="44322" y="362331"/>
                  <a:pt x="26415" y="347471"/>
                </a:cubicBezTo>
                <a:cubicBezTo>
                  <a:pt x="5207" y="330072"/>
                  <a:pt x="-380" y="306323"/>
                  <a:pt x="9905" y="276352"/>
                </a:cubicBezTo>
                <a:cubicBezTo>
                  <a:pt x="14223" y="263779"/>
                  <a:pt x="21716" y="245109"/>
                  <a:pt x="32511" y="220218"/>
                </a:cubicBezTo>
                <a:cubicBezTo>
                  <a:pt x="43307" y="195326"/>
                  <a:pt x="50799" y="176783"/>
                  <a:pt x="54863" y="164719"/>
                </a:cubicBezTo>
                <a:cubicBezTo>
                  <a:pt x="58800" y="153035"/>
                  <a:pt x="62864" y="139827"/>
                  <a:pt x="66928" y="125095"/>
                </a:cubicBezTo>
                <a:cubicBezTo>
                  <a:pt x="70992" y="110363"/>
                  <a:pt x="74929" y="95377"/>
                  <a:pt x="78739" y="80010"/>
                </a:cubicBezTo>
                <a:lnTo>
                  <a:pt x="165734" y="102235"/>
                </a:lnTo>
                <a:cubicBezTo>
                  <a:pt x="148970" y="134873"/>
                  <a:pt x="135254" y="163067"/>
                  <a:pt x="124459" y="186817"/>
                </a:cubicBezTo>
                <a:cubicBezTo>
                  <a:pt x="113791" y="210566"/>
                  <a:pt x="104012" y="235204"/>
                  <a:pt x="95376" y="260858"/>
                </a:cubicBezTo>
                <a:lnTo>
                  <a:pt x="92328" y="269875"/>
                </a:lnTo>
                <a:cubicBezTo>
                  <a:pt x="86867" y="285750"/>
                  <a:pt x="84327" y="297307"/>
                  <a:pt x="84581" y="304545"/>
                </a:cubicBezTo>
                <a:cubicBezTo>
                  <a:pt x="84962" y="315214"/>
                  <a:pt x="90169" y="320547"/>
                  <a:pt x="100457" y="320547"/>
                </a:cubicBezTo>
                <a:cubicBezTo>
                  <a:pt x="124840" y="320547"/>
                  <a:pt x="147954" y="302895"/>
                  <a:pt x="169925" y="267716"/>
                </a:cubicBezTo>
                <a:cubicBezTo>
                  <a:pt x="183769" y="245491"/>
                  <a:pt x="196722" y="216661"/>
                  <a:pt x="208788" y="180975"/>
                </a:cubicBezTo>
                <a:cubicBezTo>
                  <a:pt x="217931" y="154051"/>
                  <a:pt x="225932" y="128270"/>
                  <a:pt x="232663" y="103632"/>
                </a:cubicBezTo>
                <a:cubicBezTo>
                  <a:pt x="239394" y="78994"/>
                  <a:pt x="245998" y="52323"/>
                  <a:pt x="252475" y="23367"/>
                </a:cubicBezTo>
                <a:lnTo>
                  <a:pt x="349630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5096256" y="3383915"/>
            <a:ext cx="282956" cy="392810"/>
          </a:xfrm>
          <a:custGeom>
            <a:avLst/>
            <a:gdLst>
              <a:gd name="connsiteX0" fmla="*/ 225678 w 282956"/>
              <a:gd name="connsiteY0" fmla="*/ 6350 h 392810"/>
              <a:gd name="connsiteX1" fmla="*/ 271907 w 282956"/>
              <a:gd name="connsiteY1" fmla="*/ 40766 h 392810"/>
              <a:gd name="connsiteX2" fmla="*/ 276606 w 282956"/>
              <a:gd name="connsiteY2" fmla="*/ 110235 h 392810"/>
              <a:gd name="connsiteX3" fmla="*/ 206502 w 282956"/>
              <a:gd name="connsiteY3" fmla="*/ 112394 h 392810"/>
              <a:gd name="connsiteX4" fmla="*/ 217804 w 282956"/>
              <a:gd name="connsiteY4" fmla="*/ 87883 h 392810"/>
              <a:gd name="connsiteX5" fmla="*/ 218821 w 282956"/>
              <a:gd name="connsiteY5" fmla="*/ 59944 h 392810"/>
              <a:gd name="connsiteX6" fmla="*/ 208279 w 282956"/>
              <a:gd name="connsiteY6" fmla="*/ 42671 h 392810"/>
              <a:gd name="connsiteX7" fmla="*/ 169798 w 282956"/>
              <a:gd name="connsiteY7" fmla="*/ 61594 h 392810"/>
              <a:gd name="connsiteX8" fmla="*/ 146684 w 282956"/>
              <a:gd name="connsiteY8" fmla="*/ 102361 h 392810"/>
              <a:gd name="connsiteX9" fmla="*/ 163195 w 282956"/>
              <a:gd name="connsiteY9" fmla="*/ 155194 h 392810"/>
              <a:gd name="connsiteX10" fmla="*/ 216661 w 282956"/>
              <a:gd name="connsiteY10" fmla="*/ 196976 h 392810"/>
              <a:gd name="connsiteX11" fmla="*/ 230123 w 282956"/>
              <a:gd name="connsiteY11" fmla="*/ 271779 h 392810"/>
              <a:gd name="connsiteX12" fmla="*/ 172211 w 282956"/>
              <a:gd name="connsiteY12" fmla="*/ 353314 h 392810"/>
              <a:gd name="connsiteX13" fmla="*/ 82803 w 282956"/>
              <a:gd name="connsiteY13" fmla="*/ 386460 h 392810"/>
              <a:gd name="connsiteX14" fmla="*/ 14477 w 282956"/>
              <a:gd name="connsiteY14" fmla="*/ 343661 h 392810"/>
              <a:gd name="connsiteX15" fmla="*/ 6350 w 282956"/>
              <a:gd name="connsiteY15" fmla="*/ 286003 h 392810"/>
              <a:gd name="connsiteX16" fmla="*/ 82803 w 282956"/>
              <a:gd name="connsiteY16" fmla="*/ 271017 h 392810"/>
              <a:gd name="connsiteX17" fmla="*/ 76961 w 282956"/>
              <a:gd name="connsiteY17" fmla="*/ 315848 h 392810"/>
              <a:gd name="connsiteX18" fmla="*/ 98044 w 282956"/>
              <a:gd name="connsiteY18" fmla="*/ 337311 h 392810"/>
              <a:gd name="connsiteX19" fmla="*/ 135254 w 282956"/>
              <a:gd name="connsiteY19" fmla="*/ 321690 h 392810"/>
              <a:gd name="connsiteX20" fmla="*/ 155575 w 282956"/>
              <a:gd name="connsiteY20" fmla="*/ 282193 h 392810"/>
              <a:gd name="connsiteX21" fmla="*/ 144145 w 282956"/>
              <a:gd name="connsiteY21" fmla="*/ 228345 h 392810"/>
              <a:gd name="connsiteX22" fmla="*/ 95503 w 282956"/>
              <a:gd name="connsiteY22" fmla="*/ 189737 h 392810"/>
              <a:gd name="connsiteX23" fmla="*/ 91185 w 282956"/>
              <a:gd name="connsiteY23" fmla="*/ 98551 h 392810"/>
              <a:gd name="connsiteX24" fmla="*/ 145415 w 282956"/>
              <a:gd name="connsiteY24" fmla="*/ 33527 h 392810"/>
              <a:gd name="connsiteX25" fmla="*/ 225678 w 282956"/>
              <a:gd name="connsiteY25" fmla="*/ 6350 h 39281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</a:cxnLst>
            <a:rect l="l" t="t" r="r" b="b"/>
            <a:pathLst>
              <a:path w="282956" h="392810">
                <a:moveTo>
                  <a:pt x="225678" y="6350"/>
                </a:moveTo>
                <a:cubicBezTo>
                  <a:pt x="249427" y="6350"/>
                  <a:pt x="264922" y="17906"/>
                  <a:pt x="271907" y="40766"/>
                </a:cubicBezTo>
                <a:cubicBezTo>
                  <a:pt x="274827" y="49656"/>
                  <a:pt x="276352" y="72771"/>
                  <a:pt x="276606" y="110235"/>
                </a:cubicBezTo>
                <a:lnTo>
                  <a:pt x="206502" y="112394"/>
                </a:lnTo>
                <a:cubicBezTo>
                  <a:pt x="211963" y="101853"/>
                  <a:pt x="215773" y="93725"/>
                  <a:pt x="217804" y="87883"/>
                </a:cubicBezTo>
                <a:cubicBezTo>
                  <a:pt x="220345" y="80136"/>
                  <a:pt x="220726" y="70865"/>
                  <a:pt x="218821" y="59944"/>
                </a:cubicBezTo>
                <a:cubicBezTo>
                  <a:pt x="216788" y="48513"/>
                  <a:pt x="213233" y="42671"/>
                  <a:pt x="208279" y="42671"/>
                </a:cubicBezTo>
                <a:cubicBezTo>
                  <a:pt x="193928" y="42671"/>
                  <a:pt x="181102" y="49021"/>
                  <a:pt x="169798" y="61594"/>
                </a:cubicBezTo>
                <a:cubicBezTo>
                  <a:pt x="160019" y="72390"/>
                  <a:pt x="152273" y="85978"/>
                  <a:pt x="146684" y="102361"/>
                </a:cubicBezTo>
                <a:cubicBezTo>
                  <a:pt x="139953" y="122173"/>
                  <a:pt x="145415" y="139700"/>
                  <a:pt x="163195" y="155194"/>
                </a:cubicBezTo>
                <a:cubicBezTo>
                  <a:pt x="180721" y="168909"/>
                  <a:pt x="198627" y="182879"/>
                  <a:pt x="216661" y="196976"/>
                </a:cubicBezTo>
                <a:cubicBezTo>
                  <a:pt x="235711" y="217296"/>
                  <a:pt x="240157" y="242189"/>
                  <a:pt x="230123" y="271779"/>
                </a:cubicBezTo>
                <a:cubicBezTo>
                  <a:pt x="219075" y="304038"/>
                  <a:pt x="199897" y="331089"/>
                  <a:pt x="172211" y="353314"/>
                </a:cubicBezTo>
                <a:cubicBezTo>
                  <a:pt x="144653" y="375411"/>
                  <a:pt x="114807" y="386460"/>
                  <a:pt x="82803" y="386460"/>
                </a:cubicBezTo>
                <a:cubicBezTo>
                  <a:pt x="46354" y="386460"/>
                  <a:pt x="23622" y="372236"/>
                  <a:pt x="14477" y="343661"/>
                </a:cubicBezTo>
                <a:cubicBezTo>
                  <a:pt x="12065" y="336677"/>
                  <a:pt x="9397" y="317500"/>
                  <a:pt x="6350" y="286003"/>
                </a:cubicBezTo>
                <a:lnTo>
                  <a:pt x="82803" y="271017"/>
                </a:lnTo>
                <a:cubicBezTo>
                  <a:pt x="76834" y="288797"/>
                  <a:pt x="74803" y="303783"/>
                  <a:pt x="76961" y="315848"/>
                </a:cubicBezTo>
                <a:cubicBezTo>
                  <a:pt x="79502" y="330200"/>
                  <a:pt x="86486" y="337311"/>
                  <a:pt x="98044" y="337311"/>
                </a:cubicBezTo>
                <a:cubicBezTo>
                  <a:pt x="113538" y="337311"/>
                  <a:pt x="125984" y="332104"/>
                  <a:pt x="135254" y="321690"/>
                </a:cubicBezTo>
                <a:cubicBezTo>
                  <a:pt x="142621" y="313563"/>
                  <a:pt x="149352" y="300354"/>
                  <a:pt x="155575" y="282193"/>
                </a:cubicBezTo>
                <a:cubicBezTo>
                  <a:pt x="163322" y="259079"/>
                  <a:pt x="159638" y="241172"/>
                  <a:pt x="144145" y="228345"/>
                </a:cubicBezTo>
                <a:cubicBezTo>
                  <a:pt x="127888" y="215391"/>
                  <a:pt x="111633" y="202564"/>
                  <a:pt x="95503" y="189737"/>
                </a:cubicBezTo>
                <a:cubicBezTo>
                  <a:pt x="79121" y="168655"/>
                  <a:pt x="77596" y="138175"/>
                  <a:pt x="91185" y="98551"/>
                </a:cubicBezTo>
                <a:cubicBezTo>
                  <a:pt x="99695" y="73405"/>
                  <a:pt x="117728" y="51689"/>
                  <a:pt x="145415" y="33527"/>
                </a:cubicBezTo>
                <a:cubicBezTo>
                  <a:pt x="172973" y="15494"/>
                  <a:pt x="199771" y="6350"/>
                  <a:pt x="22567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6423753" y="3284855"/>
            <a:ext cx="465489" cy="491108"/>
          </a:xfrm>
          <a:custGeom>
            <a:avLst/>
            <a:gdLst>
              <a:gd name="connsiteX0" fmla="*/ 465489 w 465489"/>
              <a:gd name="connsiteY0" fmla="*/ 0 h 491108"/>
              <a:gd name="connsiteX1" fmla="*/ 396273 w 465489"/>
              <a:gd name="connsiteY1" fmla="*/ 146430 h 491108"/>
              <a:gd name="connsiteX2" fmla="*/ 345346 w 465489"/>
              <a:gd name="connsiteY2" fmla="*/ 277748 h 491108"/>
              <a:gd name="connsiteX3" fmla="*/ 246032 w 465489"/>
              <a:gd name="connsiteY3" fmla="*/ 448309 h 491108"/>
              <a:gd name="connsiteX4" fmla="*/ 127922 w 465489"/>
              <a:gd name="connsiteY4" fmla="*/ 491108 h 491108"/>
              <a:gd name="connsiteX5" fmla="*/ 28735 w 465489"/>
              <a:gd name="connsiteY5" fmla="*/ 460882 h 491108"/>
              <a:gd name="connsiteX6" fmla="*/ 6383 w 465489"/>
              <a:gd name="connsiteY6" fmla="*/ 364743 h 491108"/>
              <a:gd name="connsiteX7" fmla="*/ 36990 w 465489"/>
              <a:gd name="connsiteY7" fmla="*/ 288924 h 491108"/>
              <a:gd name="connsiteX8" fmla="*/ 67216 w 465489"/>
              <a:gd name="connsiteY8" fmla="*/ 214121 h 491108"/>
              <a:gd name="connsiteX9" fmla="*/ 83472 w 465489"/>
              <a:gd name="connsiteY9" fmla="*/ 160527 h 491108"/>
              <a:gd name="connsiteX10" fmla="*/ 99474 w 465489"/>
              <a:gd name="connsiteY10" fmla="*/ 99567 h 491108"/>
              <a:gd name="connsiteX11" fmla="*/ 217077 w 465489"/>
              <a:gd name="connsiteY11" fmla="*/ 129539 h 491108"/>
              <a:gd name="connsiteX12" fmla="*/ 161323 w 465489"/>
              <a:gd name="connsiteY12" fmla="*/ 243839 h 491108"/>
              <a:gd name="connsiteX13" fmla="*/ 121954 w 465489"/>
              <a:gd name="connsiteY13" fmla="*/ 343915 h 491108"/>
              <a:gd name="connsiteX14" fmla="*/ 117762 w 465489"/>
              <a:gd name="connsiteY14" fmla="*/ 355980 h 491108"/>
              <a:gd name="connsiteX15" fmla="*/ 107348 w 465489"/>
              <a:gd name="connsiteY15" fmla="*/ 402970 h 491108"/>
              <a:gd name="connsiteX16" fmla="*/ 128811 w 465489"/>
              <a:gd name="connsiteY16" fmla="*/ 424560 h 491108"/>
              <a:gd name="connsiteX17" fmla="*/ 222664 w 465489"/>
              <a:gd name="connsiteY17" fmla="*/ 353186 h 491108"/>
              <a:gd name="connsiteX18" fmla="*/ 275243 w 465489"/>
              <a:gd name="connsiteY18" fmla="*/ 235965 h 491108"/>
              <a:gd name="connsiteX19" fmla="*/ 307501 w 465489"/>
              <a:gd name="connsiteY19" fmla="*/ 131444 h 491108"/>
              <a:gd name="connsiteX20" fmla="*/ 334297 w 465489"/>
              <a:gd name="connsiteY20" fmla="*/ 22859 h 491108"/>
              <a:gd name="connsiteX21" fmla="*/ 465489 w 465489"/>
              <a:gd name="connsiteY21" fmla="*/ 0 h 49110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</a:cxnLst>
            <a:rect l="l" t="t" r="r" b="b"/>
            <a:pathLst>
              <a:path w="465489" h="491108">
                <a:moveTo>
                  <a:pt x="465489" y="0"/>
                </a:moveTo>
                <a:cubicBezTo>
                  <a:pt x="437930" y="55498"/>
                  <a:pt x="414816" y="104393"/>
                  <a:pt x="396273" y="146430"/>
                </a:cubicBezTo>
                <a:cubicBezTo>
                  <a:pt x="377858" y="188594"/>
                  <a:pt x="360841" y="232282"/>
                  <a:pt x="345346" y="277748"/>
                </a:cubicBezTo>
                <a:cubicBezTo>
                  <a:pt x="317914" y="358266"/>
                  <a:pt x="284768" y="415162"/>
                  <a:pt x="246032" y="448309"/>
                </a:cubicBezTo>
                <a:cubicBezTo>
                  <a:pt x="212504" y="476757"/>
                  <a:pt x="173134" y="491108"/>
                  <a:pt x="127922" y="491108"/>
                </a:cubicBezTo>
                <a:cubicBezTo>
                  <a:pt x="86140" y="491108"/>
                  <a:pt x="52992" y="480948"/>
                  <a:pt x="28735" y="460882"/>
                </a:cubicBezTo>
                <a:cubicBezTo>
                  <a:pt x="33" y="437514"/>
                  <a:pt x="-7459" y="405383"/>
                  <a:pt x="6383" y="364743"/>
                </a:cubicBezTo>
                <a:cubicBezTo>
                  <a:pt x="12225" y="347852"/>
                  <a:pt x="22385" y="322579"/>
                  <a:pt x="36990" y="288924"/>
                </a:cubicBezTo>
                <a:cubicBezTo>
                  <a:pt x="51595" y="255269"/>
                  <a:pt x="61628" y="230377"/>
                  <a:pt x="67216" y="214121"/>
                </a:cubicBezTo>
                <a:cubicBezTo>
                  <a:pt x="72550" y="198246"/>
                  <a:pt x="78011" y="180466"/>
                  <a:pt x="83472" y="160527"/>
                </a:cubicBezTo>
                <a:cubicBezTo>
                  <a:pt x="88933" y="140588"/>
                  <a:pt x="94268" y="120269"/>
                  <a:pt x="99474" y="99567"/>
                </a:cubicBezTo>
                <a:lnTo>
                  <a:pt x="217077" y="129539"/>
                </a:lnTo>
                <a:cubicBezTo>
                  <a:pt x="194343" y="173608"/>
                  <a:pt x="175801" y="211708"/>
                  <a:pt x="161323" y="243839"/>
                </a:cubicBezTo>
                <a:cubicBezTo>
                  <a:pt x="146845" y="275970"/>
                  <a:pt x="133637" y="309371"/>
                  <a:pt x="121954" y="343915"/>
                </a:cubicBezTo>
                <a:lnTo>
                  <a:pt x="117762" y="355980"/>
                </a:lnTo>
                <a:cubicBezTo>
                  <a:pt x="110396" y="377570"/>
                  <a:pt x="106968" y="393191"/>
                  <a:pt x="107348" y="402970"/>
                </a:cubicBezTo>
                <a:cubicBezTo>
                  <a:pt x="107856" y="417321"/>
                  <a:pt x="114968" y="424560"/>
                  <a:pt x="128811" y="424560"/>
                </a:cubicBezTo>
                <a:cubicBezTo>
                  <a:pt x="161704" y="424560"/>
                  <a:pt x="192946" y="400684"/>
                  <a:pt x="222664" y="353186"/>
                </a:cubicBezTo>
                <a:cubicBezTo>
                  <a:pt x="241333" y="323214"/>
                  <a:pt x="258859" y="284098"/>
                  <a:pt x="275243" y="235965"/>
                </a:cubicBezTo>
                <a:cubicBezTo>
                  <a:pt x="287561" y="199516"/>
                  <a:pt x="298356" y="164719"/>
                  <a:pt x="307501" y="131444"/>
                </a:cubicBezTo>
                <a:cubicBezTo>
                  <a:pt x="316518" y="98170"/>
                  <a:pt x="325534" y="61975"/>
                  <a:pt x="334297" y="22859"/>
                </a:cubicBezTo>
                <a:lnTo>
                  <a:pt x="465489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5594225" y="3275965"/>
            <a:ext cx="395476" cy="497204"/>
          </a:xfrm>
          <a:custGeom>
            <a:avLst/>
            <a:gdLst>
              <a:gd name="connsiteX0" fmla="*/ 54481 w 395476"/>
              <a:gd name="connsiteY0" fmla="*/ 0 h 497204"/>
              <a:gd name="connsiteX1" fmla="*/ 154938 w 395476"/>
              <a:gd name="connsiteY1" fmla="*/ 21463 h 497204"/>
              <a:gd name="connsiteX2" fmla="*/ 117346 w 395476"/>
              <a:gd name="connsiteY2" fmla="*/ 163194 h 497204"/>
              <a:gd name="connsiteX3" fmla="*/ 103376 w 395476"/>
              <a:gd name="connsiteY3" fmla="*/ 298322 h 497204"/>
              <a:gd name="connsiteX4" fmla="*/ 95629 w 395476"/>
              <a:gd name="connsiteY4" fmla="*/ 428370 h 497204"/>
              <a:gd name="connsiteX5" fmla="*/ 270635 w 395476"/>
              <a:gd name="connsiteY5" fmla="*/ 20065 h 497204"/>
              <a:gd name="connsiteX6" fmla="*/ 395476 w 395476"/>
              <a:gd name="connsiteY6" fmla="*/ 6476 h 497204"/>
              <a:gd name="connsiteX7" fmla="*/ 316608 w 395476"/>
              <a:gd name="connsiteY7" fmla="*/ 172592 h 497204"/>
              <a:gd name="connsiteX8" fmla="*/ 232535 w 395476"/>
              <a:gd name="connsiteY8" fmla="*/ 332231 h 497204"/>
              <a:gd name="connsiteX9" fmla="*/ 148080 w 395476"/>
              <a:gd name="connsiteY9" fmla="*/ 497204 h 497204"/>
              <a:gd name="connsiteX10" fmla="*/ 14603 w 395476"/>
              <a:gd name="connsiteY10" fmla="*/ 484758 h 497204"/>
              <a:gd name="connsiteX11" fmla="*/ 379 w 395476"/>
              <a:gd name="connsiteY11" fmla="*/ 323976 h 497204"/>
              <a:gd name="connsiteX12" fmla="*/ 9269 w 395476"/>
              <a:gd name="connsiteY12" fmla="*/ 172846 h 497204"/>
              <a:gd name="connsiteX13" fmla="*/ 54481 w 395476"/>
              <a:gd name="connsiteY13" fmla="*/ 0 h 4972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</a:cxnLst>
            <a:rect l="l" t="t" r="r" b="b"/>
            <a:pathLst>
              <a:path w="395476" h="497204">
                <a:moveTo>
                  <a:pt x="54481" y="0"/>
                </a:moveTo>
                <a:lnTo>
                  <a:pt x="154938" y="21463"/>
                </a:lnTo>
                <a:cubicBezTo>
                  <a:pt x="137538" y="72516"/>
                  <a:pt x="124966" y="119760"/>
                  <a:pt x="117346" y="163194"/>
                </a:cubicBezTo>
                <a:cubicBezTo>
                  <a:pt x="109726" y="206628"/>
                  <a:pt x="105027" y="251586"/>
                  <a:pt x="103376" y="298322"/>
                </a:cubicBezTo>
                <a:cubicBezTo>
                  <a:pt x="101979" y="334771"/>
                  <a:pt x="99312" y="378078"/>
                  <a:pt x="95629" y="428370"/>
                </a:cubicBezTo>
                <a:lnTo>
                  <a:pt x="270635" y="20065"/>
                </a:lnTo>
                <a:lnTo>
                  <a:pt x="395476" y="6476"/>
                </a:lnTo>
                <a:cubicBezTo>
                  <a:pt x="373124" y="58420"/>
                  <a:pt x="346835" y="113791"/>
                  <a:pt x="316608" y="172592"/>
                </a:cubicBezTo>
                <a:cubicBezTo>
                  <a:pt x="306576" y="191896"/>
                  <a:pt x="278508" y="244982"/>
                  <a:pt x="232535" y="332231"/>
                </a:cubicBezTo>
                <a:cubicBezTo>
                  <a:pt x="196720" y="399795"/>
                  <a:pt x="168527" y="454786"/>
                  <a:pt x="148080" y="497204"/>
                </a:cubicBezTo>
                <a:lnTo>
                  <a:pt x="14603" y="484758"/>
                </a:lnTo>
                <a:cubicBezTo>
                  <a:pt x="6856" y="418210"/>
                  <a:pt x="2030" y="364616"/>
                  <a:pt x="379" y="323976"/>
                </a:cubicBezTo>
                <a:cubicBezTo>
                  <a:pt x="-1272" y="272033"/>
                  <a:pt x="1649" y="221741"/>
                  <a:pt x="9269" y="172846"/>
                </a:cubicBezTo>
                <a:cubicBezTo>
                  <a:pt x="16762" y="124078"/>
                  <a:pt x="31875" y="66421"/>
                  <a:pt x="54481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2062099" y="3228594"/>
            <a:ext cx="511175" cy="555498"/>
          </a:xfrm>
          <a:custGeom>
            <a:avLst/>
            <a:gdLst>
              <a:gd name="connsiteX0" fmla="*/ 511175 w 511175"/>
              <a:gd name="connsiteY0" fmla="*/ 0 h 555498"/>
              <a:gd name="connsiteX1" fmla="*/ 469010 w 511175"/>
              <a:gd name="connsiteY1" fmla="*/ 87248 h 555498"/>
              <a:gd name="connsiteX2" fmla="*/ 420877 w 511175"/>
              <a:gd name="connsiteY2" fmla="*/ 218185 h 555498"/>
              <a:gd name="connsiteX3" fmla="*/ 380110 w 511175"/>
              <a:gd name="connsiteY3" fmla="*/ 341757 h 555498"/>
              <a:gd name="connsiteX4" fmla="*/ 343407 w 511175"/>
              <a:gd name="connsiteY4" fmla="*/ 459613 h 555498"/>
              <a:gd name="connsiteX5" fmla="*/ 317372 w 511175"/>
              <a:gd name="connsiteY5" fmla="*/ 542035 h 555498"/>
              <a:gd name="connsiteX6" fmla="*/ 162178 w 511175"/>
              <a:gd name="connsiteY6" fmla="*/ 542798 h 555498"/>
              <a:gd name="connsiteX7" fmla="*/ 245363 w 511175"/>
              <a:gd name="connsiteY7" fmla="*/ 343534 h 555498"/>
              <a:gd name="connsiteX8" fmla="*/ 184276 w 511175"/>
              <a:gd name="connsiteY8" fmla="*/ 345947 h 555498"/>
              <a:gd name="connsiteX9" fmla="*/ 117093 w 511175"/>
              <a:gd name="connsiteY9" fmla="*/ 551307 h 555498"/>
              <a:gd name="connsiteX10" fmla="*/ 0 w 511175"/>
              <a:gd name="connsiteY10" fmla="*/ 555498 h 555498"/>
              <a:gd name="connsiteX11" fmla="*/ 65658 w 511175"/>
              <a:gd name="connsiteY11" fmla="*/ 388111 h 555498"/>
              <a:gd name="connsiteX12" fmla="*/ 102615 w 511175"/>
              <a:gd name="connsiteY12" fmla="*/ 291592 h 555498"/>
              <a:gd name="connsiteX13" fmla="*/ 133350 w 511175"/>
              <a:gd name="connsiteY13" fmla="*/ 189103 h 555498"/>
              <a:gd name="connsiteX14" fmla="*/ 185800 w 511175"/>
              <a:gd name="connsiteY14" fmla="*/ 9525 h 555498"/>
              <a:gd name="connsiteX15" fmla="*/ 274192 w 511175"/>
              <a:gd name="connsiteY15" fmla="*/ 14604 h 555498"/>
              <a:gd name="connsiteX16" fmla="*/ 206628 w 511175"/>
              <a:gd name="connsiteY16" fmla="*/ 191515 h 555498"/>
              <a:gd name="connsiteX17" fmla="*/ 322325 w 511175"/>
              <a:gd name="connsiteY17" fmla="*/ 194564 h 555498"/>
              <a:gd name="connsiteX18" fmla="*/ 377316 w 511175"/>
              <a:gd name="connsiteY18" fmla="*/ 1396 h 555498"/>
              <a:gd name="connsiteX19" fmla="*/ 511175 w 511175"/>
              <a:gd name="connsiteY19" fmla="*/ 0 h 55549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511175" h="555498">
                <a:moveTo>
                  <a:pt x="511175" y="0"/>
                </a:moveTo>
                <a:cubicBezTo>
                  <a:pt x="497712" y="22352"/>
                  <a:pt x="483615" y="51434"/>
                  <a:pt x="469010" y="87248"/>
                </a:cubicBezTo>
                <a:cubicBezTo>
                  <a:pt x="454406" y="123063"/>
                  <a:pt x="438403" y="166751"/>
                  <a:pt x="420877" y="218185"/>
                </a:cubicBezTo>
                <a:cubicBezTo>
                  <a:pt x="404875" y="265048"/>
                  <a:pt x="391286" y="306323"/>
                  <a:pt x="380110" y="341757"/>
                </a:cubicBezTo>
                <a:cubicBezTo>
                  <a:pt x="368807" y="377316"/>
                  <a:pt x="356615" y="416560"/>
                  <a:pt x="343407" y="459613"/>
                </a:cubicBezTo>
                <a:cubicBezTo>
                  <a:pt x="330072" y="502665"/>
                  <a:pt x="321436" y="530098"/>
                  <a:pt x="317372" y="542035"/>
                </a:cubicBezTo>
                <a:lnTo>
                  <a:pt x="162178" y="542798"/>
                </a:lnTo>
                <a:lnTo>
                  <a:pt x="245363" y="343534"/>
                </a:lnTo>
                <a:lnTo>
                  <a:pt x="184276" y="345947"/>
                </a:lnTo>
                <a:lnTo>
                  <a:pt x="117093" y="551307"/>
                </a:lnTo>
                <a:lnTo>
                  <a:pt x="0" y="555498"/>
                </a:lnTo>
                <a:cubicBezTo>
                  <a:pt x="8635" y="530098"/>
                  <a:pt x="30479" y="474217"/>
                  <a:pt x="65658" y="388111"/>
                </a:cubicBezTo>
                <a:cubicBezTo>
                  <a:pt x="81914" y="348615"/>
                  <a:pt x="94233" y="316357"/>
                  <a:pt x="102615" y="291592"/>
                </a:cubicBezTo>
                <a:cubicBezTo>
                  <a:pt x="112013" y="264160"/>
                  <a:pt x="122300" y="229996"/>
                  <a:pt x="133350" y="189103"/>
                </a:cubicBezTo>
                <a:cubicBezTo>
                  <a:pt x="157606" y="100711"/>
                  <a:pt x="175132" y="40766"/>
                  <a:pt x="185800" y="9525"/>
                </a:cubicBezTo>
                <a:lnTo>
                  <a:pt x="274192" y="14604"/>
                </a:lnTo>
                <a:lnTo>
                  <a:pt x="206628" y="191515"/>
                </a:lnTo>
                <a:lnTo>
                  <a:pt x="322325" y="194564"/>
                </a:lnTo>
                <a:lnTo>
                  <a:pt x="377316" y="1396"/>
                </a:lnTo>
                <a:lnTo>
                  <a:pt x="511175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2886075" y="3225927"/>
            <a:ext cx="579754" cy="575309"/>
          </a:xfrm>
          <a:custGeom>
            <a:avLst/>
            <a:gdLst>
              <a:gd name="connsiteX0" fmla="*/ 579754 w 579754"/>
              <a:gd name="connsiteY0" fmla="*/ 0 h 575309"/>
              <a:gd name="connsiteX1" fmla="*/ 405765 w 579754"/>
              <a:gd name="connsiteY1" fmla="*/ 284988 h 575309"/>
              <a:gd name="connsiteX2" fmla="*/ 277622 w 579754"/>
              <a:gd name="connsiteY2" fmla="*/ 575309 h 575309"/>
              <a:gd name="connsiteX3" fmla="*/ 150495 w 579754"/>
              <a:gd name="connsiteY3" fmla="*/ 561975 h 575309"/>
              <a:gd name="connsiteX4" fmla="*/ 220217 w 579754"/>
              <a:gd name="connsiteY4" fmla="*/ 314070 h 575309"/>
              <a:gd name="connsiteX5" fmla="*/ 122681 w 579754"/>
              <a:gd name="connsiteY5" fmla="*/ 562356 h 575309"/>
              <a:gd name="connsiteX6" fmla="*/ 0 w 579754"/>
              <a:gd name="connsiteY6" fmla="*/ 561593 h 575309"/>
              <a:gd name="connsiteX7" fmla="*/ 29845 w 579754"/>
              <a:gd name="connsiteY7" fmla="*/ 395604 h 575309"/>
              <a:gd name="connsiteX8" fmla="*/ 38607 w 579754"/>
              <a:gd name="connsiteY8" fmla="*/ 249554 h 575309"/>
              <a:gd name="connsiteX9" fmla="*/ 46101 w 579754"/>
              <a:gd name="connsiteY9" fmla="*/ 82550 h 575309"/>
              <a:gd name="connsiteX10" fmla="*/ 180212 w 579754"/>
              <a:gd name="connsiteY10" fmla="*/ 76708 h 575309"/>
              <a:gd name="connsiteX11" fmla="*/ 135381 w 579754"/>
              <a:gd name="connsiteY11" fmla="*/ 225932 h 575309"/>
              <a:gd name="connsiteX12" fmla="*/ 108076 w 579754"/>
              <a:gd name="connsiteY12" fmla="*/ 344804 h 575309"/>
              <a:gd name="connsiteX13" fmla="*/ 261620 w 579754"/>
              <a:gd name="connsiteY13" fmla="*/ 13080 h 575309"/>
              <a:gd name="connsiteX14" fmla="*/ 392429 w 579754"/>
              <a:gd name="connsiteY14" fmla="*/ 16763 h 575309"/>
              <a:gd name="connsiteX15" fmla="*/ 311911 w 579754"/>
              <a:gd name="connsiteY15" fmla="*/ 338073 h 575309"/>
              <a:gd name="connsiteX16" fmla="*/ 373888 w 579754"/>
              <a:gd name="connsiteY16" fmla="*/ 190753 h 575309"/>
              <a:gd name="connsiteX17" fmla="*/ 439419 w 579754"/>
              <a:gd name="connsiteY17" fmla="*/ 14223 h 575309"/>
              <a:gd name="connsiteX18" fmla="*/ 579754 w 579754"/>
              <a:gd name="connsiteY18" fmla="*/ 0 h 57530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</a:cxnLst>
            <a:rect l="l" t="t" r="r" b="b"/>
            <a:pathLst>
              <a:path w="579754" h="575309">
                <a:moveTo>
                  <a:pt x="579754" y="0"/>
                </a:moveTo>
                <a:cubicBezTo>
                  <a:pt x="508127" y="108203"/>
                  <a:pt x="450215" y="203200"/>
                  <a:pt x="405765" y="284988"/>
                </a:cubicBezTo>
                <a:cubicBezTo>
                  <a:pt x="353186" y="382142"/>
                  <a:pt x="310388" y="478916"/>
                  <a:pt x="277622" y="575309"/>
                </a:cubicBezTo>
                <a:lnTo>
                  <a:pt x="150495" y="561975"/>
                </a:lnTo>
                <a:lnTo>
                  <a:pt x="220217" y="314070"/>
                </a:lnTo>
                <a:lnTo>
                  <a:pt x="122681" y="562356"/>
                </a:lnTo>
                <a:lnTo>
                  <a:pt x="0" y="561593"/>
                </a:lnTo>
                <a:cubicBezTo>
                  <a:pt x="14351" y="504190"/>
                  <a:pt x="24257" y="448817"/>
                  <a:pt x="29845" y="395604"/>
                </a:cubicBezTo>
                <a:cubicBezTo>
                  <a:pt x="33527" y="360044"/>
                  <a:pt x="36449" y="311277"/>
                  <a:pt x="38607" y="249554"/>
                </a:cubicBezTo>
                <a:cubicBezTo>
                  <a:pt x="40004" y="197484"/>
                  <a:pt x="42545" y="141859"/>
                  <a:pt x="46101" y="82550"/>
                </a:cubicBezTo>
                <a:lnTo>
                  <a:pt x="180212" y="76708"/>
                </a:lnTo>
                <a:cubicBezTo>
                  <a:pt x="160908" y="133350"/>
                  <a:pt x="146050" y="183133"/>
                  <a:pt x="135381" y="225932"/>
                </a:cubicBezTo>
                <a:cubicBezTo>
                  <a:pt x="124841" y="268732"/>
                  <a:pt x="115697" y="308355"/>
                  <a:pt x="108076" y="344804"/>
                </a:cubicBezTo>
                <a:lnTo>
                  <a:pt x="261620" y="13080"/>
                </a:lnTo>
                <a:lnTo>
                  <a:pt x="392429" y="16763"/>
                </a:lnTo>
                <a:lnTo>
                  <a:pt x="311911" y="338073"/>
                </a:lnTo>
                <a:cubicBezTo>
                  <a:pt x="332612" y="290067"/>
                  <a:pt x="353314" y="240919"/>
                  <a:pt x="373888" y="190753"/>
                </a:cubicBezTo>
                <a:cubicBezTo>
                  <a:pt x="394588" y="140589"/>
                  <a:pt x="416433" y="81660"/>
                  <a:pt x="439419" y="14223"/>
                </a:cubicBezTo>
                <a:lnTo>
                  <a:pt x="579754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5093938" y="3222498"/>
            <a:ext cx="293529" cy="499872"/>
          </a:xfrm>
          <a:custGeom>
            <a:avLst/>
            <a:gdLst>
              <a:gd name="connsiteX0" fmla="*/ 150653 w 293529"/>
              <a:gd name="connsiteY0" fmla="*/ 0 h 499872"/>
              <a:gd name="connsiteX1" fmla="*/ 232823 w 293529"/>
              <a:gd name="connsiteY1" fmla="*/ 0 h 499872"/>
              <a:gd name="connsiteX2" fmla="*/ 199421 w 293529"/>
              <a:gd name="connsiteY2" fmla="*/ 82296 h 499872"/>
              <a:gd name="connsiteX3" fmla="*/ 293529 w 293529"/>
              <a:gd name="connsiteY3" fmla="*/ 82296 h 499872"/>
              <a:gd name="connsiteX4" fmla="*/ 263049 w 293529"/>
              <a:gd name="connsiteY4" fmla="*/ 172084 h 499872"/>
              <a:gd name="connsiteX5" fmla="*/ 165005 w 293529"/>
              <a:gd name="connsiteY5" fmla="*/ 167259 h 499872"/>
              <a:gd name="connsiteX6" fmla="*/ 102775 w 293529"/>
              <a:gd name="connsiteY6" fmla="*/ 367792 h 499872"/>
              <a:gd name="connsiteX7" fmla="*/ 89186 w 293529"/>
              <a:gd name="connsiteY7" fmla="*/ 417703 h 499872"/>
              <a:gd name="connsiteX8" fmla="*/ 87534 w 293529"/>
              <a:gd name="connsiteY8" fmla="*/ 434340 h 499872"/>
              <a:gd name="connsiteX9" fmla="*/ 117506 w 293529"/>
              <a:gd name="connsiteY9" fmla="*/ 393572 h 499872"/>
              <a:gd name="connsiteX10" fmla="*/ 150019 w 293529"/>
              <a:gd name="connsiteY10" fmla="*/ 324611 h 499872"/>
              <a:gd name="connsiteX11" fmla="*/ 232695 w 293529"/>
              <a:gd name="connsiteY11" fmla="*/ 352425 h 499872"/>
              <a:gd name="connsiteX12" fmla="*/ 129952 w 293529"/>
              <a:gd name="connsiteY12" fmla="*/ 470916 h 499872"/>
              <a:gd name="connsiteX13" fmla="*/ 60483 w 293529"/>
              <a:gd name="connsiteY13" fmla="*/ 499872 h 499872"/>
              <a:gd name="connsiteX14" fmla="*/ 11715 w 293529"/>
              <a:gd name="connsiteY14" fmla="*/ 485013 h 499872"/>
              <a:gd name="connsiteX15" fmla="*/ 2952 w 293529"/>
              <a:gd name="connsiteY15" fmla="*/ 441833 h 499872"/>
              <a:gd name="connsiteX16" fmla="*/ 97695 w 293529"/>
              <a:gd name="connsiteY16" fmla="*/ 163195 h 499872"/>
              <a:gd name="connsiteX17" fmla="*/ 39148 w 293529"/>
              <a:gd name="connsiteY17" fmla="*/ 165227 h 499872"/>
              <a:gd name="connsiteX18" fmla="*/ 71025 w 293529"/>
              <a:gd name="connsiteY18" fmla="*/ 82296 h 499872"/>
              <a:gd name="connsiteX19" fmla="*/ 125253 w 293529"/>
              <a:gd name="connsiteY19" fmla="*/ 82296 h 499872"/>
              <a:gd name="connsiteX20" fmla="*/ 150653 w 293529"/>
              <a:gd name="connsiteY20" fmla="*/ 0 h 4998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529" h="499872">
                <a:moveTo>
                  <a:pt x="150653" y="0"/>
                </a:moveTo>
                <a:lnTo>
                  <a:pt x="232823" y="0"/>
                </a:lnTo>
                <a:lnTo>
                  <a:pt x="199421" y="82296"/>
                </a:lnTo>
                <a:lnTo>
                  <a:pt x="293529" y="82296"/>
                </a:lnTo>
                <a:lnTo>
                  <a:pt x="263049" y="172084"/>
                </a:lnTo>
                <a:lnTo>
                  <a:pt x="165005" y="167259"/>
                </a:lnTo>
                <a:lnTo>
                  <a:pt x="102775" y="367792"/>
                </a:lnTo>
                <a:cubicBezTo>
                  <a:pt x="97949" y="384683"/>
                  <a:pt x="93376" y="401320"/>
                  <a:pt x="89186" y="417703"/>
                </a:cubicBezTo>
                <a:cubicBezTo>
                  <a:pt x="87153" y="428752"/>
                  <a:pt x="86519" y="434340"/>
                  <a:pt x="87534" y="434340"/>
                </a:cubicBezTo>
                <a:cubicBezTo>
                  <a:pt x="93123" y="434340"/>
                  <a:pt x="103029" y="420751"/>
                  <a:pt x="117506" y="393572"/>
                </a:cubicBezTo>
                <a:cubicBezTo>
                  <a:pt x="134017" y="357886"/>
                  <a:pt x="144939" y="334899"/>
                  <a:pt x="150019" y="324611"/>
                </a:cubicBezTo>
                <a:lnTo>
                  <a:pt x="232695" y="352425"/>
                </a:lnTo>
                <a:cubicBezTo>
                  <a:pt x="201453" y="405892"/>
                  <a:pt x="167164" y="445389"/>
                  <a:pt x="129952" y="470916"/>
                </a:cubicBezTo>
                <a:cubicBezTo>
                  <a:pt x="109506" y="490220"/>
                  <a:pt x="86264" y="499872"/>
                  <a:pt x="60483" y="499872"/>
                </a:cubicBezTo>
                <a:cubicBezTo>
                  <a:pt x="40799" y="499872"/>
                  <a:pt x="24543" y="494919"/>
                  <a:pt x="11715" y="485013"/>
                </a:cubicBezTo>
                <a:cubicBezTo>
                  <a:pt x="-984" y="476504"/>
                  <a:pt x="-3904" y="462026"/>
                  <a:pt x="2952" y="441833"/>
                </a:cubicBezTo>
                <a:lnTo>
                  <a:pt x="97695" y="163195"/>
                </a:lnTo>
                <a:lnTo>
                  <a:pt x="39148" y="165227"/>
                </a:lnTo>
                <a:lnTo>
                  <a:pt x="71025" y="82296"/>
                </a:lnTo>
                <a:lnTo>
                  <a:pt x="125253" y="82296"/>
                </a:lnTo>
                <a:lnTo>
                  <a:pt x="150653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3597370" y="3222498"/>
            <a:ext cx="293528" cy="499872"/>
          </a:xfrm>
          <a:custGeom>
            <a:avLst/>
            <a:gdLst>
              <a:gd name="connsiteX0" fmla="*/ 150653 w 293528"/>
              <a:gd name="connsiteY0" fmla="*/ 0 h 499872"/>
              <a:gd name="connsiteX1" fmla="*/ 232822 w 293528"/>
              <a:gd name="connsiteY1" fmla="*/ 0 h 499872"/>
              <a:gd name="connsiteX2" fmla="*/ 199421 w 293528"/>
              <a:gd name="connsiteY2" fmla="*/ 82296 h 499872"/>
              <a:gd name="connsiteX3" fmla="*/ 293528 w 293528"/>
              <a:gd name="connsiteY3" fmla="*/ 82296 h 499872"/>
              <a:gd name="connsiteX4" fmla="*/ 263048 w 293528"/>
              <a:gd name="connsiteY4" fmla="*/ 172084 h 499872"/>
              <a:gd name="connsiteX5" fmla="*/ 165004 w 293528"/>
              <a:gd name="connsiteY5" fmla="*/ 167259 h 499872"/>
              <a:gd name="connsiteX6" fmla="*/ 102774 w 293528"/>
              <a:gd name="connsiteY6" fmla="*/ 367792 h 499872"/>
              <a:gd name="connsiteX7" fmla="*/ 89185 w 293528"/>
              <a:gd name="connsiteY7" fmla="*/ 417703 h 499872"/>
              <a:gd name="connsiteX8" fmla="*/ 87534 w 293528"/>
              <a:gd name="connsiteY8" fmla="*/ 434340 h 499872"/>
              <a:gd name="connsiteX9" fmla="*/ 117506 w 293528"/>
              <a:gd name="connsiteY9" fmla="*/ 393572 h 499872"/>
              <a:gd name="connsiteX10" fmla="*/ 150018 w 293528"/>
              <a:gd name="connsiteY10" fmla="*/ 324611 h 499872"/>
              <a:gd name="connsiteX11" fmla="*/ 232695 w 293528"/>
              <a:gd name="connsiteY11" fmla="*/ 352425 h 499872"/>
              <a:gd name="connsiteX12" fmla="*/ 129952 w 293528"/>
              <a:gd name="connsiteY12" fmla="*/ 470916 h 499872"/>
              <a:gd name="connsiteX13" fmla="*/ 60483 w 293528"/>
              <a:gd name="connsiteY13" fmla="*/ 499872 h 499872"/>
              <a:gd name="connsiteX14" fmla="*/ 11715 w 293528"/>
              <a:gd name="connsiteY14" fmla="*/ 485013 h 499872"/>
              <a:gd name="connsiteX15" fmla="*/ 2952 w 293528"/>
              <a:gd name="connsiteY15" fmla="*/ 441833 h 499872"/>
              <a:gd name="connsiteX16" fmla="*/ 97694 w 293528"/>
              <a:gd name="connsiteY16" fmla="*/ 163195 h 499872"/>
              <a:gd name="connsiteX17" fmla="*/ 39147 w 293528"/>
              <a:gd name="connsiteY17" fmla="*/ 165227 h 499872"/>
              <a:gd name="connsiteX18" fmla="*/ 71024 w 293528"/>
              <a:gd name="connsiteY18" fmla="*/ 82296 h 499872"/>
              <a:gd name="connsiteX19" fmla="*/ 125253 w 293528"/>
              <a:gd name="connsiteY19" fmla="*/ 82296 h 499872"/>
              <a:gd name="connsiteX20" fmla="*/ 150653 w 293528"/>
              <a:gd name="connsiteY20" fmla="*/ 0 h 4998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528" h="499872">
                <a:moveTo>
                  <a:pt x="150653" y="0"/>
                </a:moveTo>
                <a:lnTo>
                  <a:pt x="232822" y="0"/>
                </a:lnTo>
                <a:lnTo>
                  <a:pt x="199421" y="82296"/>
                </a:lnTo>
                <a:lnTo>
                  <a:pt x="293528" y="82296"/>
                </a:lnTo>
                <a:lnTo>
                  <a:pt x="263048" y="172084"/>
                </a:lnTo>
                <a:lnTo>
                  <a:pt x="165004" y="167259"/>
                </a:lnTo>
                <a:lnTo>
                  <a:pt x="102774" y="367792"/>
                </a:lnTo>
                <a:cubicBezTo>
                  <a:pt x="97948" y="384683"/>
                  <a:pt x="93376" y="401320"/>
                  <a:pt x="89185" y="417703"/>
                </a:cubicBezTo>
                <a:cubicBezTo>
                  <a:pt x="87153" y="428752"/>
                  <a:pt x="86518" y="434340"/>
                  <a:pt x="87534" y="434340"/>
                </a:cubicBezTo>
                <a:cubicBezTo>
                  <a:pt x="93122" y="434340"/>
                  <a:pt x="103028" y="420751"/>
                  <a:pt x="117506" y="393572"/>
                </a:cubicBezTo>
                <a:cubicBezTo>
                  <a:pt x="134016" y="357886"/>
                  <a:pt x="144938" y="334899"/>
                  <a:pt x="150018" y="324611"/>
                </a:cubicBezTo>
                <a:lnTo>
                  <a:pt x="232695" y="352425"/>
                </a:lnTo>
                <a:cubicBezTo>
                  <a:pt x="201453" y="405892"/>
                  <a:pt x="167163" y="445389"/>
                  <a:pt x="129952" y="470916"/>
                </a:cubicBezTo>
                <a:cubicBezTo>
                  <a:pt x="109505" y="490220"/>
                  <a:pt x="86264" y="499872"/>
                  <a:pt x="60483" y="499872"/>
                </a:cubicBezTo>
                <a:cubicBezTo>
                  <a:pt x="40798" y="499872"/>
                  <a:pt x="24542" y="494919"/>
                  <a:pt x="11715" y="485013"/>
                </a:cubicBezTo>
                <a:cubicBezTo>
                  <a:pt x="-984" y="476504"/>
                  <a:pt x="-3905" y="462026"/>
                  <a:pt x="2952" y="441833"/>
                </a:cubicBezTo>
                <a:lnTo>
                  <a:pt x="97694" y="163195"/>
                </a:lnTo>
                <a:lnTo>
                  <a:pt x="39147" y="165227"/>
                </a:lnTo>
                <a:lnTo>
                  <a:pt x="71024" y="82296"/>
                </a:lnTo>
                <a:lnTo>
                  <a:pt x="125253" y="82296"/>
                </a:lnTo>
                <a:lnTo>
                  <a:pt x="150653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5047234" y="4065270"/>
            <a:ext cx="413817" cy="552831"/>
          </a:xfrm>
          <a:custGeom>
            <a:avLst/>
            <a:gdLst>
              <a:gd name="connsiteX0" fmla="*/ 188722 w 413817"/>
              <a:gd name="connsiteY0" fmla="*/ 0 h 552831"/>
              <a:gd name="connsiteX1" fmla="*/ 373634 w 413817"/>
              <a:gd name="connsiteY1" fmla="*/ 61975 h 552831"/>
              <a:gd name="connsiteX2" fmla="*/ 400811 w 413817"/>
              <a:gd name="connsiteY2" fmla="*/ 245109 h 552831"/>
              <a:gd name="connsiteX3" fmla="*/ 334264 w 413817"/>
              <a:gd name="connsiteY3" fmla="*/ 394334 h 552831"/>
              <a:gd name="connsiteX4" fmla="*/ 217043 w 413817"/>
              <a:gd name="connsiteY4" fmla="*/ 509777 h 552831"/>
              <a:gd name="connsiteX5" fmla="*/ 69977 w 413817"/>
              <a:gd name="connsiteY5" fmla="*/ 552831 h 552831"/>
              <a:gd name="connsiteX6" fmla="*/ 34925 w 413817"/>
              <a:gd name="connsiteY6" fmla="*/ 551434 h 552831"/>
              <a:gd name="connsiteX7" fmla="*/ 0 w 413817"/>
              <a:gd name="connsiteY7" fmla="*/ 544575 h 552831"/>
              <a:gd name="connsiteX8" fmla="*/ 188722 w 413817"/>
              <a:gd name="connsiteY8" fmla="*/ 0 h 55283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413817" h="552831">
                <a:moveTo>
                  <a:pt x="188722" y="0"/>
                </a:moveTo>
                <a:cubicBezTo>
                  <a:pt x="271907" y="0"/>
                  <a:pt x="333502" y="20700"/>
                  <a:pt x="373634" y="61975"/>
                </a:cubicBezTo>
                <a:cubicBezTo>
                  <a:pt x="417829" y="107314"/>
                  <a:pt x="426974" y="168401"/>
                  <a:pt x="400811" y="245109"/>
                </a:cubicBezTo>
                <a:cubicBezTo>
                  <a:pt x="380619" y="304800"/>
                  <a:pt x="358394" y="354457"/>
                  <a:pt x="334264" y="394334"/>
                </a:cubicBezTo>
                <a:cubicBezTo>
                  <a:pt x="304546" y="443864"/>
                  <a:pt x="265429" y="482346"/>
                  <a:pt x="217043" y="509777"/>
                </a:cubicBezTo>
                <a:cubicBezTo>
                  <a:pt x="179324" y="538479"/>
                  <a:pt x="130429" y="552831"/>
                  <a:pt x="69977" y="552831"/>
                </a:cubicBezTo>
                <a:cubicBezTo>
                  <a:pt x="57023" y="552831"/>
                  <a:pt x="45339" y="552323"/>
                  <a:pt x="34925" y="551434"/>
                </a:cubicBezTo>
                <a:cubicBezTo>
                  <a:pt x="24510" y="550545"/>
                  <a:pt x="12827" y="548259"/>
                  <a:pt x="0" y="544575"/>
                </a:cubicBezTo>
                <a:lnTo>
                  <a:pt x="188722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4114164" y="4059808"/>
            <a:ext cx="392461" cy="536956"/>
          </a:xfrm>
          <a:custGeom>
            <a:avLst/>
            <a:gdLst>
              <a:gd name="connsiteX0" fmla="*/ 274066 w 392461"/>
              <a:gd name="connsiteY0" fmla="*/ 0 h 536956"/>
              <a:gd name="connsiteX1" fmla="*/ 374650 w 392461"/>
              <a:gd name="connsiteY1" fmla="*/ 35179 h 536956"/>
              <a:gd name="connsiteX2" fmla="*/ 382651 w 392461"/>
              <a:gd name="connsiteY2" fmla="*/ 143383 h 536956"/>
              <a:gd name="connsiteX3" fmla="*/ 332232 w 392461"/>
              <a:gd name="connsiteY3" fmla="*/ 237998 h 536956"/>
              <a:gd name="connsiteX4" fmla="*/ 258445 w 392461"/>
              <a:gd name="connsiteY4" fmla="*/ 286639 h 536956"/>
              <a:gd name="connsiteX5" fmla="*/ 255778 w 392461"/>
              <a:gd name="connsiteY5" fmla="*/ 287274 h 536956"/>
              <a:gd name="connsiteX6" fmla="*/ 259588 w 392461"/>
              <a:gd name="connsiteY6" fmla="*/ 287401 h 536956"/>
              <a:gd name="connsiteX7" fmla="*/ 292989 w 392461"/>
              <a:gd name="connsiteY7" fmla="*/ 338328 h 536956"/>
              <a:gd name="connsiteX8" fmla="*/ 279146 w 392461"/>
              <a:gd name="connsiteY8" fmla="*/ 425196 h 536956"/>
              <a:gd name="connsiteX9" fmla="*/ 206248 w 392461"/>
              <a:gd name="connsiteY9" fmla="*/ 505586 h 536956"/>
              <a:gd name="connsiteX10" fmla="*/ 97409 w 392461"/>
              <a:gd name="connsiteY10" fmla="*/ 536956 h 536956"/>
              <a:gd name="connsiteX11" fmla="*/ 0 w 392461"/>
              <a:gd name="connsiteY11" fmla="*/ 522605 h 536956"/>
              <a:gd name="connsiteX12" fmla="*/ 49910 w 392461"/>
              <a:gd name="connsiteY12" fmla="*/ 385064 h 536956"/>
              <a:gd name="connsiteX13" fmla="*/ 108458 w 392461"/>
              <a:gd name="connsiteY13" fmla="*/ 231902 h 536956"/>
              <a:gd name="connsiteX14" fmla="*/ 156972 w 392461"/>
              <a:gd name="connsiteY14" fmla="*/ 99060 h 536956"/>
              <a:gd name="connsiteX15" fmla="*/ 176529 w 392461"/>
              <a:gd name="connsiteY15" fmla="*/ 11938 h 536956"/>
              <a:gd name="connsiteX16" fmla="*/ 274066 w 392461"/>
              <a:gd name="connsiteY16" fmla="*/ 0 h 5369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392461" h="536956">
                <a:moveTo>
                  <a:pt x="274066" y="0"/>
                </a:moveTo>
                <a:cubicBezTo>
                  <a:pt x="321437" y="0"/>
                  <a:pt x="354965" y="11684"/>
                  <a:pt x="374650" y="35179"/>
                </a:cubicBezTo>
                <a:cubicBezTo>
                  <a:pt x="395732" y="60833"/>
                  <a:pt x="398398" y="96901"/>
                  <a:pt x="382651" y="143383"/>
                </a:cubicBezTo>
                <a:cubicBezTo>
                  <a:pt x="369443" y="182118"/>
                  <a:pt x="352679" y="213614"/>
                  <a:pt x="332232" y="237998"/>
                </a:cubicBezTo>
                <a:cubicBezTo>
                  <a:pt x="310769" y="263271"/>
                  <a:pt x="286131" y="279527"/>
                  <a:pt x="258445" y="286639"/>
                </a:cubicBezTo>
                <a:lnTo>
                  <a:pt x="255778" y="287274"/>
                </a:lnTo>
                <a:lnTo>
                  <a:pt x="259588" y="287401"/>
                </a:lnTo>
                <a:cubicBezTo>
                  <a:pt x="281686" y="289433"/>
                  <a:pt x="292862" y="306324"/>
                  <a:pt x="292989" y="338328"/>
                </a:cubicBezTo>
                <a:cubicBezTo>
                  <a:pt x="293243" y="368427"/>
                  <a:pt x="288671" y="397383"/>
                  <a:pt x="279146" y="425196"/>
                </a:cubicBezTo>
                <a:cubicBezTo>
                  <a:pt x="267335" y="459994"/>
                  <a:pt x="242951" y="486791"/>
                  <a:pt x="206248" y="505586"/>
                </a:cubicBezTo>
                <a:cubicBezTo>
                  <a:pt x="168910" y="526542"/>
                  <a:pt x="132715" y="536956"/>
                  <a:pt x="97409" y="536956"/>
                </a:cubicBezTo>
                <a:cubicBezTo>
                  <a:pt x="63880" y="536956"/>
                  <a:pt x="31496" y="532257"/>
                  <a:pt x="0" y="522605"/>
                </a:cubicBezTo>
                <a:cubicBezTo>
                  <a:pt x="13970" y="481838"/>
                  <a:pt x="30607" y="435864"/>
                  <a:pt x="49910" y="385064"/>
                </a:cubicBezTo>
                <a:cubicBezTo>
                  <a:pt x="69215" y="334136"/>
                  <a:pt x="88773" y="283083"/>
                  <a:pt x="108458" y="231902"/>
                </a:cubicBezTo>
                <a:cubicBezTo>
                  <a:pt x="128016" y="180848"/>
                  <a:pt x="144272" y="136525"/>
                  <a:pt x="156972" y="99060"/>
                </a:cubicBezTo>
                <a:cubicBezTo>
                  <a:pt x="166370" y="71628"/>
                  <a:pt x="172847" y="42545"/>
                  <a:pt x="176529" y="11938"/>
                </a:cubicBezTo>
                <a:cubicBezTo>
                  <a:pt x="211455" y="3936"/>
                  <a:pt x="243967" y="0"/>
                  <a:pt x="274066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2495804" y="4057142"/>
            <a:ext cx="653795" cy="558926"/>
          </a:xfrm>
          <a:custGeom>
            <a:avLst/>
            <a:gdLst>
              <a:gd name="connsiteX0" fmla="*/ 492378 w 653795"/>
              <a:gd name="connsiteY0" fmla="*/ 0 h 558926"/>
              <a:gd name="connsiteX1" fmla="*/ 458216 w 653795"/>
              <a:gd name="connsiteY1" fmla="*/ 69214 h 558926"/>
              <a:gd name="connsiteX2" fmla="*/ 538479 w 653795"/>
              <a:gd name="connsiteY2" fmla="*/ 69214 h 558926"/>
              <a:gd name="connsiteX3" fmla="*/ 535812 w 653795"/>
              <a:gd name="connsiteY3" fmla="*/ 78358 h 558926"/>
              <a:gd name="connsiteX4" fmla="*/ 538606 w 653795"/>
              <a:gd name="connsiteY4" fmla="*/ 76834 h 558926"/>
              <a:gd name="connsiteX5" fmla="*/ 585216 w 653795"/>
              <a:gd name="connsiteY5" fmla="*/ 69214 h 558926"/>
              <a:gd name="connsiteX6" fmla="*/ 653795 w 653795"/>
              <a:gd name="connsiteY6" fmla="*/ 113410 h 558926"/>
              <a:gd name="connsiteX7" fmla="*/ 627252 w 653795"/>
              <a:gd name="connsiteY7" fmla="*/ 222884 h 558926"/>
              <a:gd name="connsiteX8" fmla="*/ 552831 w 653795"/>
              <a:gd name="connsiteY8" fmla="*/ 231012 h 558926"/>
              <a:gd name="connsiteX9" fmla="*/ 568325 w 653795"/>
              <a:gd name="connsiteY9" fmla="*/ 164210 h 558926"/>
              <a:gd name="connsiteX10" fmla="*/ 565657 w 653795"/>
              <a:gd name="connsiteY10" fmla="*/ 118617 h 558926"/>
              <a:gd name="connsiteX11" fmla="*/ 533907 w 653795"/>
              <a:gd name="connsiteY11" fmla="*/ 134365 h 558926"/>
              <a:gd name="connsiteX12" fmla="*/ 501522 w 653795"/>
              <a:gd name="connsiteY12" fmla="*/ 209295 h 558926"/>
              <a:gd name="connsiteX13" fmla="*/ 458342 w 653795"/>
              <a:gd name="connsiteY13" fmla="*/ 329818 h 558926"/>
              <a:gd name="connsiteX14" fmla="*/ 431291 w 653795"/>
              <a:gd name="connsiteY14" fmla="*/ 417829 h 558926"/>
              <a:gd name="connsiteX15" fmla="*/ 397763 w 653795"/>
              <a:gd name="connsiteY15" fmla="*/ 555243 h 558926"/>
              <a:gd name="connsiteX16" fmla="*/ 291337 w 653795"/>
              <a:gd name="connsiteY16" fmla="*/ 558926 h 558926"/>
              <a:gd name="connsiteX17" fmla="*/ 358647 w 653795"/>
              <a:gd name="connsiteY17" fmla="*/ 380745 h 558926"/>
              <a:gd name="connsiteX18" fmla="*/ 397001 w 653795"/>
              <a:gd name="connsiteY18" fmla="*/ 278002 h 558926"/>
              <a:gd name="connsiteX19" fmla="*/ 433197 w 653795"/>
              <a:gd name="connsiteY19" fmla="*/ 152018 h 558926"/>
              <a:gd name="connsiteX20" fmla="*/ 455041 w 653795"/>
              <a:gd name="connsiteY20" fmla="*/ 77977 h 558926"/>
              <a:gd name="connsiteX21" fmla="*/ 457326 w 653795"/>
              <a:gd name="connsiteY21" fmla="*/ 70865 h 558926"/>
              <a:gd name="connsiteX22" fmla="*/ 451866 w 653795"/>
              <a:gd name="connsiteY22" fmla="*/ 82041 h 558926"/>
              <a:gd name="connsiteX23" fmla="*/ 392556 w 653795"/>
              <a:gd name="connsiteY23" fmla="*/ 76707 h 558926"/>
              <a:gd name="connsiteX24" fmla="*/ 353186 w 653795"/>
              <a:gd name="connsiteY24" fmla="*/ 74675 h 558926"/>
              <a:gd name="connsiteX25" fmla="*/ 301625 w 653795"/>
              <a:gd name="connsiteY25" fmla="*/ 81025 h 558926"/>
              <a:gd name="connsiteX26" fmla="*/ 244601 w 653795"/>
              <a:gd name="connsiteY26" fmla="*/ 91820 h 558926"/>
              <a:gd name="connsiteX27" fmla="*/ 186435 w 653795"/>
              <a:gd name="connsiteY27" fmla="*/ 218693 h 558926"/>
              <a:gd name="connsiteX28" fmla="*/ 311150 w 653795"/>
              <a:gd name="connsiteY28" fmla="*/ 222122 h 558926"/>
              <a:gd name="connsiteX29" fmla="*/ 258317 w 653795"/>
              <a:gd name="connsiteY29" fmla="*/ 315975 h 558926"/>
              <a:gd name="connsiteX30" fmla="*/ 166116 w 653795"/>
              <a:gd name="connsiteY30" fmla="*/ 321309 h 558926"/>
              <a:gd name="connsiteX31" fmla="*/ 150367 w 653795"/>
              <a:gd name="connsiteY31" fmla="*/ 364235 h 558926"/>
              <a:gd name="connsiteX32" fmla="*/ 122935 w 653795"/>
              <a:gd name="connsiteY32" fmla="*/ 494410 h 558926"/>
              <a:gd name="connsiteX33" fmla="*/ 0 w 653795"/>
              <a:gd name="connsiteY33" fmla="*/ 506094 h 558926"/>
              <a:gd name="connsiteX34" fmla="*/ 36448 w 653795"/>
              <a:gd name="connsiteY34" fmla="*/ 404875 h 558926"/>
              <a:gd name="connsiteX35" fmla="*/ 96520 w 653795"/>
              <a:gd name="connsiteY35" fmla="*/ 246252 h 558926"/>
              <a:gd name="connsiteX36" fmla="*/ 164591 w 653795"/>
              <a:gd name="connsiteY36" fmla="*/ 4825 h 558926"/>
              <a:gd name="connsiteX37" fmla="*/ 492378 w 653795"/>
              <a:gd name="connsiteY37" fmla="*/ 0 h 55892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</a:cxnLst>
            <a:rect l="l" t="t" r="r" b="b"/>
            <a:pathLst>
              <a:path w="653795" h="558926">
                <a:moveTo>
                  <a:pt x="492378" y="0"/>
                </a:moveTo>
                <a:lnTo>
                  <a:pt x="458216" y="69214"/>
                </a:lnTo>
                <a:lnTo>
                  <a:pt x="538479" y="69214"/>
                </a:lnTo>
                <a:lnTo>
                  <a:pt x="535812" y="78358"/>
                </a:lnTo>
                <a:lnTo>
                  <a:pt x="538606" y="76834"/>
                </a:lnTo>
                <a:cubicBezTo>
                  <a:pt x="550545" y="71754"/>
                  <a:pt x="566166" y="69214"/>
                  <a:pt x="585216" y="69214"/>
                </a:cubicBezTo>
                <a:cubicBezTo>
                  <a:pt x="629666" y="69214"/>
                  <a:pt x="652525" y="83946"/>
                  <a:pt x="653795" y="113410"/>
                </a:cubicBezTo>
                <a:cubicBezTo>
                  <a:pt x="654812" y="131444"/>
                  <a:pt x="645922" y="167893"/>
                  <a:pt x="627252" y="222884"/>
                </a:cubicBezTo>
                <a:lnTo>
                  <a:pt x="552831" y="231012"/>
                </a:lnTo>
                <a:cubicBezTo>
                  <a:pt x="562101" y="193293"/>
                  <a:pt x="567309" y="171068"/>
                  <a:pt x="568325" y="164210"/>
                </a:cubicBezTo>
                <a:cubicBezTo>
                  <a:pt x="573151" y="133730"/>
                  <a:pt x="572262" y="118617"/>
                  <a:pt x="565657" y="118617"/>
                </a:cubicBezTo>
                <a:cubicBezTo>
                  <a:pt x="553973" y="118617"/>
                  <a:pt x="543432" y="123825"/>
                  <a:pt x="533907" y="134365"/>
                </a:cubicBezTo>
                <a:cubicBezTo>
                  <a:pt x="529082" y="139572"/>
                  <a:pt x="518286" y="164591"/>
                  <a:pt x="501522" y="209295"/>
                </a:cubicBezTo>
                <a:cubicBezTo>
                  <a:pt x="484885" y="254126"/>
                  <a:pt x="470407" y="294258"/>
                  <a:pt x="458342" y="329818"/>
                </a:cubicBezTo>
                <a:cubicBezTo>
                  <a:pt x="448817" y="357631"/>
                  <a:pt x="439801" y="386968"/>
                  <a:pt x="431291" y="417829"/>
                </a:cubicBezTo>
                <a:cubicBezTo>
                  <a:pt x="422782" y="448690"/>
                  <a:pt x="411606" y="494537"/>
                  <a:pt x="397763" y="555243"/>
                </a:cubicBezTo>
                <a:lnTo>
                  <a:pt x="291337" y="558926"/>
                </a:lnTo>
                <a:cubicBezTo>
                  <a:pt x="302132" y="527176"/>
                  <a:pt x="324485" y="467740"/>
                  <a:pt x="358647" y="380745"/>
                </a:cubicBezTo>
                <a:cubicBezTo>
                  <a:pt x="375666" y="337184"/>
                  <a:pt x="388492" y="303021"/>
                  <a:pt x="397001" y="278002"/>
                </a:cubicBezTo>
                <a:cubicBezTo>
                  <a:pt x="403732" y="258190"/>
                  <a:pt x="415797" y="216153"/>
                  <a:pt x="433197" y="152018"/>
                </a:cubicBezTo>
                <a:cubicBezTo>
                  <a:pt x="440816" y="123697"/>
                  <a:pt x="448056" y="99059"/>
                  <a:pt x="455041" y="77977"/>
                </a:cubicBezTo>
                <a:lnTo>
                  <a:pt x="457326" y="70865"/>
                </a:lnTo>
                <a:lnTo>
                  <a:pt x="451866" y="82041"/>
                </a:lnTo>
                <a:cubicBezTo>
                  <a:pt x="426973" y="79755"/>
                  <a:pt x="407161" y="77977"/>
                  <a:pt x="392556" y="76707"/>
                </a:cubicBezTo>
                <a:cubicBezTo>
                  <a:pt x="377951" y="75310"/>
                  <a:pt x="364870" y="74675"/>
                  <a:pt x="353186" y="74675"/>
                </a:cubicBezTo>
                <a:cubicBezTo>
                  <a:pt x="340613" y="74675"/>
                  <a:pt x="323468" y="76834"/>
                  <a:pt x="301625" y="81025"/>
                </a:cubicBezTo>
                <a:cubicBezTo>
                  <a:pt x="279653" y="85216"/>
                  <a:pt x="260603" y="88900"/>
                  <a:pt x="244601" y="91820"/>
                </a:cubicBezTo>
                <a:lnTo>
                  <a:pt x="186435" y="218693"/>
                </a:lnTo>
                <a:lnTo>
                  <a:pt x="311150" y="222122"/>
                </a:lnTo>
                <a:lnTo>
                  <a:pt x="258317" y="315975"/>
                </a:lnTo>
                <a:lnTo>
                  <a:pt x="166116" y="321309"/>
                </a:lnTo>
                <a:lnTo>
                  <a:pt x="150367" y="364235"/>
                </a:lnTo>
                <a:cubicBezTo>
                  <a:pt x="135382" y="408431"/>
                  <a:pt x="126237" y="451865"/>
                  <a:pt x="122935" y="494410"/>
                </a:cubicBezTo>
                <a:lnTo>
                  <a:pt x="0" y="506094"/>
                </a:lnTo>
                <a:cubicBezTo>
                  <a:pt x="12318" y="470026"/>
                  <a:pt x="24383" y="436244"/>
                  <a:pt x="36448" y="404875"/>
                </a:cubicBezTo>
                <a:cubicBezTo>
                  <a:pt x="72770" y="310133"/>
                  <a:pt x="92710" y="257301"/>
                  <a:pt x="96520" y="246252"/>
                </a:cubicBezTo>
                <a:cubicBezTo>
                  <a:pt x="123189" y="167893"/>
                  <a:pt x="145795" y="87502"/>
                  <a:pt x="164591" y="4825"/>
                </a:cubicBezTo>
                <a:lnTo>
                  <a:pt x="492378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6361557" y="4045458"/>
            <a:ext cx="355441" cy="448182"/>
          </a:xfrm>
          <a:custGeom>
            <a:avLst/>
            <a:gdLst>
              <a:gd name="connsiteX0" fmla="*/ 223774 w 355441"/>
              <a:gd name="connsiteY0" fmla="*/ 0 h 448182"/>
              <a:gd name="connsiteX1" fmla="*/ 347090 w 355441"/>
              <a:gd name="connsiteY1" fmla="*/ 80645 h 448182"/>
              <a:gd name="connsiteX2" fmla="*/ 335407 w 355441"/>
              <a:gd name="connsiteY2" fmla="*/ 250951 h 448182"/>
              <a:gd name="connsiteX3" fmla="*/ 310387 w 355441"/>
              <a:gd name="connsiteY3" fmla="*/ 298576 h 448182"/>
              <a:gd name="connsiteX4" fmla="*/ 253237 w 355441"/>
              <a:gd name="connsiteY4" fmla="*/ 329691 h 448182"/>
              <a:gd name="connsiteX5" fmla="*/ 203073 w 355441"/>
              <a:gd name="connsiteY5" fmla="*/ 325627 h 448182"/>
              <a:gd name="connsiteX6" fmla="*/ 132841 w 355441"/>
              <a:gd name="connsiteY6" fmla="*/ 310260 h 448182"/>
              <a:gd name="connsiteX7" fmla="*/ 118998 w 355441"/>
              <a:gd name="connsiteY7" fmla="*/ 344804 h 448182"/>
              <a:gd name="connsiteX8" fmla="*/ 101980 w 355441"/>
              <a:gd name="connsiteY8" fmla="*/ 388746 h 448182"/>
              <a:gd name="connsiteX9" fmla="*/ 96265 w 355441"/>
              <a:gd name="connsiteY9" fmla="*/ 448182 h 448182"/>
              <a:gd name="connsiteX10" fmla="*/ 0 w 355441"/>
              <a:gd name="connsiteY10" fmla="*/ 447421 h 448182"/>
              <a:gd name="connsiteX11" fmla="*/ 30226 w 355441"/>
              <a:gd name="connsiteY11" fmla="*/ 390144 h 448182"/>
              <a:gd name="connsiteX12" fmla="*/ 51053 w 355441"/>
              <a:gd name="connsiteY12" fmla="*/ 340995 h 448182"/>
              <a:gd name="connsiteX13" fmla="*/ 60197 w 355441"/>
              <a:gd name="connsiteY13" fmla="*/ 294894 h 448182"/>
              <a:gd name="connsiteX14" fmla="*/ 75056 w 355441"/>
              <a:gd name="connsiteY14" fmla="*/ 207771 h 448182"/>
              <a:gd name="connsiteX15" fmla="*/ 247269 w 355441"/>
              <a:gd name="connsiteY15" fmla="*/ 207771 h 448182"/>
              <a:gd name="connsiteX16" fmla="*/ 268986 w 355441"/>
              <a:gd name="connsiteY16" fmla="*/ 103123 h 448182"/>
              <a:gd name="connsiteX17" fmla="*/ 215264 w 355441"/>
              <a:gd name="connsiteY17" fmla="*/ 41147 h 448182"/>
              <a:gd name="connsiteX18" fmla="*/ 140080 w 355441"/>
              <a:gd name="connsiteY18" fmla="*/ 83185 h 448182"/>
              <a:gd name="connsiteX19" fmla="*/ 97663 w 355441"/>
              <a:gd name="connsiteY19" fmla="*/ 177672 h 448182"/>
              <a:gd name="connsiteX20" fmla="*/ 11048 w 355441"/>
              <a:gd name="connsiteY20" fmla="*/ 170434 h 448182"/>
              <a:gd name="connsiteX21" fmla="*/ 95122 w 355441"/>
              <a:gd name="connsiteY21" fmla="*/ 48005 h 448182"/>
              <a:gd name="connsiteX22" fmla="*/ 223774 w 355441"/>
              <a:gd name="connsiteY22" fmla="*/ 0 h 44818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55441" h="448182">
                <a:moveTo>
                  <a:pt x="223774" y="0"/>
                </a:moveTo>
                <a:cubicBezTo>
                  <a:pt x="288544" y="0"/>
                  <a:pt x="329691" y="26923"/>
                  <a:pt x="347090" y="80645"/>
                </a:cubicBezTo>
                <a:cubicBezTo>
                  <a:pt x="362077" y="127126"/>
                  <a:pt x="358266" y="183896"/>
                  <a:pt x="335407" y="250951"/>
                </a:cubicBezTo>
                <a:cubicBezTo>
                  <a:pt x="328040" y="272541"/>
                  <a:pt x="319659" y="288544"/>
                  <a:pt x="310387" y="298576"/>
                </a:cubicBezTo>
                <a:cubicBezTo>
                  <a:pt x="293497" y="319404"/>
                  <a:pt x="274447" y="329691"/>
                  <a:pt x="253237" y="329691"/>
                </a:cubicBezTo>
                <a:cubicBezTo>
                  <a:pt x="238251" y="329691"/>
                  <a:pt x="221487" y="328421"/>
                  <a:pt x="203073" y="325627"/>
                </a:cubicBezTo>
                <a:cubicBezTo>
                  <a:pt x="199262" y="325246"/>
                  <a:pt x="175895" y="320039"/>
                  <a:pt x="132841" y="310260"/>
                </a:cubicBezTo>
                <a:cubicBezTo>
                  <a:pt x="131317" y="314451"/>
                  <a:pt x="126745" y="326009"/>
                  <a:pt x="118998" y="344804"/>
                </a:cubicBezTo>
                <a:cubicBezTo>
                  <a:pt x="111125" y="363727"/>
                  <a:pt x="105536" y="378332"/>
                  <a:pt x="101980" y="388746"/>
                </a:cubicBezTo>
                <a:cubicBezTo>
                  <a:pt x="95884" y="406781"/>
                  <a:pt x="93979" y="426592"/>
                  <a:pt x="96265" y="448182"/>
                </a:cubicBezTo>
                <a:lnTo>
                  <a:pt x="0" y="447421"/>
                </a:lnTo>
                <a:cubicBezTo>
                  <a:pt x="11937" y="425576"/>
                  <a:pt x="21971" y="406526"/>
                  <a:pt x="30226" y="390144"/>
                </a:cubicBezTo>
                <a:cubicBezTo>
                  <a:pt x="38480" y="373760"/>
                  <a:pt x="45465" y="357377"/>
                  <a:pt x="51053" y="340995"/>
                </a:cubicBezTo>
                <a:cubicBezTo>
                  <a:pt x="55117" y="328802"/>
                  <a:pt x="58165" y="313435"/>
                  <a:pt x="60197" y="294894"/>
                </a:cubicBezTo>
                <a:cubicBezTo>
                  <a:pt x="64515" y="253364"/>
                  <a:pt x="69468" y="224282"/>
                  <a:pt x="75056" y="207771"/>
                </a:cubicBezTo>
                <a:lnTo>
                  <a:pt x="247269" y="207771"/>
                </a:lnTo>
                <a:cubicBezTo>
                  <a:pt x="261747" y="165100"/>
                  <a:pt x="268986" y="130301"/>
                  <a:pt x="268986" y="103123"/>
                </a:cubicBezTo>
                <a:cubicBezTo>
                  <a:pt x="268859" y="61721"/>
                  <a:pt x="250951" y="41147"/>
                  <a:pt x="215264" y="41147"/>
                </a:cubicBezTo>
                <a:cubicBezTo>
                  <a:pt x="185292" y="41147"/>
                  <a:pt x="160147" y="55117"/>
                  <a:pt x="140080" y="83185"/>
                </a:cubicBezTo>
                <a:cubicBezTo>
                  <a:pt x="127000" y="101472"/>
                  <a:pt x="112902" y="132969"/>
                  <a:pt x="97663" y="177672"/>
                </a:cubicBezTo>
                <a:lnTo>
                  <a:pt x="11048" y="170434"/>
                </a:lnTo>
                <a:cubicBezTo>
                  <a:pt x="27813" y="120903"/>
                  <a:pt x="55879" y="80009"/>
                  <a:pt x="95122" y="48005"/>
                </a:cubicBezTo>
                <a:cubicBezTo>
                  <a:pt x="134365" y="16001"/>
                  <a:pt x="177164" y="0"/>
                  <a:pt x="223774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5750782" y="4045458"/>
            <a:ext cx="293528" cy="499871"/>
          </a:xfrm>
          <a:custGeom>
            <a:avLst/>
            <a:gdLst>
              <a:gd name="connsiteX0" fmla="*/ 150653 w 293528"/>
              <a:gd name="connsiteY0" fmla="*/ 0 h 499871"/>
              <a:gd name="connsiteX1" fmla="*/ 232822 w 293528"/>
              <a:gd name="connsiteY1" fmla="*/ 0 h 499871"/>
              <a:gd name="connsiteX2" fmla="*/ 199421 w 293528"/>
              <a:gd name="connsiteY2" fmla="*/ 82296 h 499871"/>
              <a:gd name="connsiteX3" fmla="*/ 293528 w 293528"/>
              <a:gd name="connsiteY3" fmla="*/ 82296 h 499871"/>
              <a:gd name="connsiteX4" fmla="*/ 263048 w 293528"/>
              <a:gd name="connsiteY4" fmla="*/ 172085 h 499871"/>
              <a:gd name="connsiteX5" fmla="*/ 165004 w 293528"/>
              <a:gd name="connsiteY5" fmla="*/ 167259 h 499871"/>
              <a:gd name="connsiteX6" fmla="*/ 102774 w 293528"/>
              <a:gd name="connsiteY6" fmla="*/ 367791 h 499871"/>
              <a:gd name="connsiteX7" fmla="*/ 89185 w 293528"/>
              <a:gd name="connsiteY7" fmla="*/ 417702 h 499871"/>
              <a:gd name="connsiteX8" fmla="*/ 87534 w 293528"/>
              <a:gd name="connsiteY8" fmla="*/ 434339 h 499871"/>
              <a:gd name="connsiteX9" fmla="*/ 117506 w 293528"/>
              <a:gd name="connsiteY9" fmla="*/ 393572 h 499871"/>
              <a:gd name="connsiteX10" fmla="*/ 150018 w 293528"/>
              <a:gd name="connsiteY10" fmla="*/ 324611 h 499871"/>
              <a:gd name="connsiteX11" fmla="*/ 232695 w 293528"/>
              <a:gd name="connsiteY11" fmla="*/ 352425 h 499871"/>
              <a:gd name="connsiteX12" fmla="*/ 129952 w 293528"/>
              <a:gd name="connsiteY12" fmla="*/ 470915 h 499871"/>
              <a:gd name="connsiteX13" fmla="*/ 60483 w 293528"/>
              <a:gd name="connsiteY13" fmla="*/ 499871 h 499871"/>
              <a:gd name="connsiteX14" fmla="*/ 11715 w 293528"/>
              <a:gd name="connsiteY14" fmla="*/ 485012 h 499871"/>
              <a:gd name="connsiteX15" fmla="*/ 2952 w 293528"/>
              <a:gd name="connsiteY15" fmla="*/ 441832 h 499871"/>
              <a:gd name="connsiteX16" fmla="*/ 97694 w 293528"/>
              <a:gd name="connsiteY16" fmla="*/ 163195 h 499871"/>
              <a:gd name="connsiteX17" fmla="*/ 39147 w 293528"/>
              <a:gd name="connsiteY17" fmla="*/ 165226 h 499871"/>
              <a:gd name="connsiteX18" fmla="*/ 71024 w 293528"/>
              <a:gd name="connsiteY18" fmla="*/ 82296 h 499871"/>
              <a:gd name="connsiteX19" fmla="*/ 125253 w 293528"/>
              <a:gd name="connsiteY19" fmla="*/ 82296 h 499871"/>
              <a:gd name="connsiteX20" fmla="*/ 150653 w 293528"/>
              <a:gd name="connsiteY20" fmla="*/ 0 h 4998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528" h="499871">
                <a:moveTo>
                  <a:pt x="150653" y="0"/>
                </a:moveTo>
                <a:lnTo>
                  <a:pt x="232822" y="0"/>
                </a:lnTo>
                <a:lnTo>
                  <a:pt x="199421" y="82296"/>
                </a:lnTo>
                <a:lnTo>
                  <a:pt x="293528" y="82296"/>
                </a:lnTo>
                <a:lnTo>
                  <a:pt x="263048" y="172085"/>
                </a:lnTo>
                <a:lnTo>
                  <a:pt x="165004" y="167259"/>
                </a:lnTo>
                <a:lnTo>
                  <a:pt x="102774" y="367791"/>
                </a:lnTo>
                <a:cubicBezTo>
                  <a:pt x="97948" y="384682"/>
                  <a:pt x="93376" y="401320"/>
                  <a:pt x="89185" y="417702"/>
                </a:cubicBezTo>
                <a:cubicBezTo>
                  <a:pt x="87153" y="428751"/>
                  <a:pt x="86518" y="434339"/>
                  <a:pt x="87534" y="434339"/>
                </a:cubicBezTo>
                <a:cubicBezTo>
                  <a:pt x="93122" y="434339"/>
                  <a:pt x="103028" y="420750"/>
                  <a:pt x="117506" y="393572"/>
                </a:cubicBezTo>
                <a:cubicBezTo>
                  <a:pt x="134016" y="357885"/>
                  <a:pt x="144938" y="334898"/>
                  <a:pt x="150018" y="324611"/>
                </a:cubicBezTo>
                <a:lnTo>
                  <a:pt x="232695" y="352425"/>
                </a:lnTo>
                <a:cubicBezTo>
                  <a:pt x="201453" y="405891"/>
                  <a:pt x="167163" y="445388"/>
                  <a:pt x="129952" y="470915"/>
                </a:cubicBezTo>
                <a:cubicBezTo>
                  <a:pt x="109505" y="490220"/>
                  <a:pt x="86264" y="499871"/>
                  <a:pt x="60483" y="499871"/>
                </a:cubicBezTo>
                <a:cubicBezTo>
                  <a:pt x="40798" y="499871"/>
                  <a:pt x="24542" y="494919"/>
                  <a:pt x="11715" y="485012"/>
                </a:cubicBezTo>
                <a:cubicBezTo>
                  <a:pt x="-984" y="476503"/>
                  <a:pt x="-3905" y="462025"/>
                  <a:pt x="2952" y="441832"/>
                </a:cubicBezTo>
                <a:lnTo>
                  <a:pt x="97694" y="163195"/>
                </a:lnTo>
                <a:lnTo>
                  <a:pt x="39147" y="165226"/>
                </a:lnTo>
                <a:lnTo>
                  <a:pt x="71024" y="82296"/>
                </a:lnTo>
                <a:lnTo>
                  <a:pt x="125253" y="82296"/>
                </a:lnTo>
                <a:lnTo>
                  <a:pt x="150653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6324219" y="4539615"/>
            <a:ext cx="88900" cy="89661"/>
          </a:xfrm>
          <a:custGeom>
            <a:avLst/>
            <a:gdLst>
              <a:gd name="connsiteX0" fmla="*/ 63880 w 88900"/>
              <a:gd name="connsiteY0" fmla="*/ 6350 h 89661"/>
              <a:gd name="connsiteX1" fmla="*/ 82550 w 88900"/>
              <a:gd name="connsiteY1" fmla="*/ 16128 h 89661"/>
              <a:gd name="connsiteX2" fmla="*/ 80136 w 88900"/>
              <a:gd name="connsiteY2" fmla="*/ 40131 h 89661"/>
              <a:gd name="connsiteX3" fmla="*/ 59435 w 88900"/>
              <a:gd name="connsiteY3" fmla="*/ 69850 h 89661"/>
              <a:gd name="connsiteX4" fmla="*/ 26923 w 88900"/>
              <a:gd name="connsiteY4" fmla="*/ 83311 h 89661"/>
              <a:gd name="connsiteX5" fmla="*/ 6350 w 88900"/>
              <a:gd name="connsiteY5" fmla="*/ 66039 h 89661"/>
              <a:gd name="connsiteX6" fmla="*/ 14096 w 88900"/>
              <a:gd name="connsiteY6" fmla="*/ 25780 h 89661"/>
              <a:gd name="connsiteX7" fmla="*/ 39242 w 88900"/>
              <a:gd name="connsiteY7" fmla="*/ 12318 h 89661"/>
              <a:gd name="connsiteX8" fmla="*/ 63880 w 88900"/>
              <a:gd name="connsiteY8" fmla="*/ 6350 h 8966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88900" h="89661">
                <a:moveTo>
                  <a:pt x="63880" y="6350"/>
                </a:moveTo>
                <a:cubicBezTo>
                  <a:pt x="74675" y="6350"/>
                  <a:pt x="80898" y="9525"/>
                  <a:pt x="82550" y="16128"/>
                </a:cubicBezTo>
                <a:cubicBezTo>
                  <a:pt x="84201" y="22605"/>
                  <a:pt x="83439" y="30606"/>
                  <a:pt x="80136" y="40131"/>
                </a:cubicBezTo>
                <a:cubicBezTo>
                  <a:pt x="76453" y="51053"/>
                  <a:pt x="69469" y="60959"/>
                  <a:pt x="59435" y="69850"/>
                </a:cubicBezTo>
                <a:cubicBezTo>
                  <a:pt x="49402" y="78866"/>
                  <a:pt x="38608" y="83311"/>
                  <a:pt x="26923" y="83311"/>
                </a:cubicBezTo>
                <a:cubicBezTo>
                  <a:pt x="13334" y="83311"/>
                  <a:pt x="6476" y="77469"/>
                  <a:pt x="6350" y="66039"/>
                </a:cubicBezTo>
                <a:cubicBezTo>
                  <a:pt x="6350" y="54609"/>
                  <a:pt x="8890" y="41147"/>
                  <a:pt x="14096" y="25780"/>
                </a:cubicBezTo>
                <a:cubicBezTo>
                  <a:pt x="25145" y="19303"/>
                  <a:pt x="33528" y="14858"/>
                  <a:pt x="39242" y="12318"/>
                </a:cubicBezTo>
                <a:cubicBezTo>
                  <a:pt x="48767" y="8381"/>
                  <a:pt x="56895" y="6350"/>
                  <a:pt x="6388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4219702" y="4396232"/>
            <a:ext cx="105028" cy="145669"/>
          </a:xfrm>
          <a:custGeom>
            <a:avLst/>
            <a:gdLst>
              <a:gd name="connsiteX0" fmla="*/ 59816 w 105028"/>
              <a:gd name="connsiteY0" fmla="*/ 6350 h 145669"/>
              <a:gd name="connsiteX1" fmla="*/ 6350 w 105028"/>
              <a:gd name="connsiteY1" fmla="*/ 139319 h 145669"/>
              <a:gd name="connsiteX2" fmla="*/ 8889 w 105028"/>
              <a:gd name="connsiteY2" fmla="*/ 139319 h 145669"/>
              <a:gd name="connsiteX3" fmla="*/ 57911 w 105028"/>
              <a:gd name="connsiteY3" fmla="*/ 127508 h 145669"/>
              <a:gd name="connsiteX4" fmla="*/ 88772 w 105028"/>
              <a:gd name="connsiteY4" fmla="*/ 76453 h 145669"/>
              <a:gd name="connsiteX5" fmla="*/ 98678 w 105028"/>
              <a:gd name="connsiteY5" fmla="*/ 52832 h 145669"/>
              <a:gd name="connsiteX6" fmla="*/ 94488 w 105028"/>
              <a:gd name="connsiteY6" fmla="*/ 20447 h 145669"/>
              <a:gd name="connsiteX7" fmla="*/ 59816 w 105028"/>
              <a:gd name="connsiteY7" fmla="*/ 6350 h 14566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05028" h="145669">
                <a:moveTo>
                  <a:pt x="59816" y="6350"/>
                </a:moveTo>
                <a:lnTo>
                  <a:pt x="6350" y="139319"/>
                </a:lnTo>
                <a:lnTo>
                  <a:pt x="8889" y="139319"/>
                </a:lnTo>
                <a:cubicBezTo>
                  <a:pt x="32511" y="139319"/>
                  <a:pt x="48895" y="135382"/>
                  <a:pt x="57911" y="127508"/>
                </a:cubicBezTo>
                <a:cubicBezTo>
                  <a:pt x="66928" y="119634"/>
                  <a:pt x="77215" y="102615"/>
                  <a:pt x="88772" y="76453"/>
                </a:cubicBezTo>
                <a:lnTo>
                  <a:pt x="98678" y="52832"/>
                </a:lnTo>
                <a:cubicBezTo>
                  <a:pt x="103504" y="38608"/>
                  <a:pt x="102107" y="27812"/>
                  <a:pt x="94488" y="20447"/>
                </a:cubicBezTo>
                <a:cubicBezTo>
                  <a:pt x="84454" y="13588"/>
                  <a:pt x="72770" y="8889"/>
                  <a:pt x="5981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6077966" y="4385437"/>
            <a:ext cx="84455" cy="116078"/>
          </a:xfrm>
          <a:custGeom>
            <a:avLst/>
            <a:gdLst>
              <a:gd name="connsiteX0" fmla="*/ 55498 w 84455"/>
              <a:gd name="connsiteY0" fmla="*/ 6350 h 116078"/>
              <a:gd name="connsiteX1" fmla="*/ 29845 w 84455"/>
              <a:gd name="connsiteY1" fmla="*/ 19557 h 116078"/>
              <a:gd name="connsiteX2" fmla="*/ 11303 w 84455"/>
              <a:gd name="connsiteY2" fmla="*/ 52578 h 116078"/>
              <a:gd name="connsiteX3" fmla="*/ 6350 w 84455"/>
              <a:gd name="connsiteY3" fmla="*/ 92202 h 116078"/>
              <a:gd name="connsiteX4" fmla="*/ 16255 w 84455"/>
              <a:gd name="connsiteY4" fmla="*/ 109728 h 116078"/>
              <a:gd name="connsiteX5" fmla="*/ 29464 w 84455"/>
              <a:gd name="connsiteY5" fmla="*/ 107950 h 116078"/>
              <a:gd name="connsiteX6" fmla="*/ 46609 w 84455"/>
              <a:gd name="connsiteY6" fmla="*/ 100076 h 116078"/>
              <a:gd name="connsiteX7" fmla="*/ 62484 w 84455"/>
              <a:gd name="connsiteY7" fmla="*/ 57530 h 116078"/>
              <a:gd name="connsiteX8" fmla="*/ 78105 w 84455"/>
              <a:gd name="connsiteY8" fmla="*/ 15621 h 116078"/>
              <a:gd name="connsiteX9" fmla="*/ 68707 w 84455"/>
              <a:gd name="connsiteY9" fmla="*/ 9017 h 116078"/>
              <a:gd name="connsiteX10" fmla="*/ 55498 w 84455"/>
              <a:gd name="connsiteY10" fmla="*/ 6350 h 11607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455" h="116078">
                <a:moveTo>
                  <a:pt x="55498" y="6350"/>
                </a:moveTo>
                <a:cubicBezTo>
                  <a:pt x="46228" y="6350"/>
                  <a:pt x="37719" y="10795"/>
                  <a:pt x="29845" y="19557"/>
                </a:cubicBezTo>
                <a:cubicBezTo>
                  <a:pt x="21971" y="28447"/>
                  <a:pt x="15747" y="39496"/>
                  <a:pt x="11303" y="52578"/>
                </a:cubicBezTo>
                <a:cubicBezTo>
                  <a:pt x="6223" y="67564"/>
                  <a:pt x="4572" y="80771"/>
                  <a:pt x="6350" y="92202"/>
                </a:cubicBezTo>
                <a:cubicBezTo>
                  <a:pt x="6858" y="103885"/>
                  <a:pt x="10159" y="109728"/>
                  <a:pt x="16255" y="109728"/>
                </a:cubicBezTo>
                <a:cubicBezTo>
                  <a:pt x="20574" y="109728"/>
                  <a:pt x="25019" y="109092"/>
                  <a:pt x="29464" y="107950"/>
                </a:cubicBezTo>
                <a:cubicBezTo>
                  <a:pt x="33909" y="106807"/>
                  <a:pt x="39624" y="104267"/>
                  <a:pt x="46609" y="100076"/>
                </a:cubicBezTo>
                <a:cubicBezTo>
                  <a:pt x="52070" y="85344"/>
                  <a:pt x="57404" y="71120"/>
                  <a:pt x="62484" y="57530"/>
                </a:cubicBezTo>
                <a:cubicBezTo>
                  <a:pt x="67564" y="43815"/>
                  <a:pt x="72771" y="29845"/>
                  <a:pt x="78105" y="15621"/>
                </a:cubicBezTo>
                <a:cubicBezTo>
                  <a:pt x="75438" y="12953"/>
                  <a:pt x="72390" y="10667"/>
                  <a:pt x="68707" y="9017"/>
                </a:cubicBezTo>
                <a:cubicBezTo>
                  <a:pt x="65024" y="7239"/>
                  <a:pt x="60578" y="6350"/>
                  <a:pt x="5549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5524754" y="4385437"/>
            <a:ext cx="84455" cy="116078"/>
          </a:xfrm>
          <a:custGeom>
            <a:avLst/>
            <a:gdLst>
              <a:gd name="connsiteX0" fmla="*/ 55498 w 84455"/>
              <a:gd name="connsiteY0" fmla="*/ 6350 h 116078"/>
              <a:gd name="connsiteX1" fmla="*/ 29845 w 84455"/>
              <a:gd name="connsiteY1" fmla="*/ 19557 h 116078"/>
              <a:gd name="connsiteX2" fmla="*/ 11303 w 84455"/>
              <a:gd name="connsiteY2" fmla="*/ 52578 h 116078"/>
              <a:gd name="connsiteX3" fmla="*/ 6350 w 84455"/>
              <a:gd name="connsiteY3" fmla="*/ 92202 h 116078"/>
              <a:gd name="connsiteX4" fmla="*/ 16255 w 84455"/>
              <a:gd name="connsiteY4" fmla="*/ 109728 h 116078"/>
              <a:gd name="connsiteX5" fmla="*/ 29464 w 84455"/>
              <a:gd name="connsiteY5" fmla="*/ 107950 h 116078"/>
              <a:gd name="connsiteX6" fmla="*/ 46609 w 84455"/>
              <a:gd name="connsiteY6" fmla="*/ 100076 h 116078"/>
              <a:gd name="connsiteX7" fmla="*/ 62484 w 84455"/>
              <a:gd name="connsiteY7" fmla="*/ 57530 h 116078"/>
              <a:gd name="connsiteX8" fmla="*/ 78105 w 84455"/>
              <a:gd name="connsiteY8" fmla="*/ 15621 h 116078"/>
              <a:gd name="connsiteX9" fmla="*/ 68707 w 84455"/>
              <a:gd name="connsiteY9" fmla="*/ 9017 h 116078"/>
              <a:gd name="connsiteX10" fmla="*/ 55498 w 84455"/>
              <a:gd name="connsiteY10" fmla="*/ 6350 h 11607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455" h="116078">
                <a:moveTo>
                  <a:pt x="55498" y="6350"/>
                </a:moveTo>
                <a:cubicBezTo>
                  <a:pt x="46228" y="6350"/>
                  <a:pt x="37719" y="10795"/>
                  <a:pt x="29845" y="19557"/>
                </a:cubicBezTo>
                <a:cubicBezTo>
                  <a:pt x="21971" y="28447"/>
                  <a:pt x="15748" y="39496"/>
                  <a:pt x="11303" y="52578"/>
                </a:cubicBezTo>
                <a:cubicBezTo>
                  <a:pt x="6223" y="67564"/>
                  <a:pt x="4571" y="80771"/>
                  <a:pt x="6350" y="92202"/>
                </a:cubicBezTo>
                <a:cubicBezTo>
                  <a:pt x="6858" y="103885"/>
                  <a:pt x="10159" y="109728"/>
                  <a:pt x="16255" y="109728"/>
                </a:cubicBezTo>
                <a:cubicBezTo>
                  <a:pt x="20574" y="109728"/>
                  <a:pt x="25019" y="109092"/>
                  <a:pt x="29464" y="107950"/>
                </a:cubicBezTo>
                <a:cubicBezTo>
                  <a:pt x="33909" y="106807"/>
                  <a:pt x="39624" y="104267"/>
                  <a:pt x="46609" y="100076"/>
                </a:cubicBezTo>
                <a:cubicBezTo>
                  <a:pt x="52070" y="85344"/>
                  <a:pt x="57404" y="71120"/>
                  <a:pt x="62484" y="57530"/>
                </a:cubicBezTo>
                <a:cubicBezTo>
                  <a:pt x="67564" y="43815"/>
                  <a:pt x="72771" y="29845"/>
                  <a:pt x="78105" y="15621"/>
                </a:cubicBezTo>
                <a:cubicBezTo>
                  <a:pt x="75438" y="12953"/>
                  <a:pt x="72390" y="10667"/>
                  <a:pt x="68707" y="9017"/>
                </a:cubicBezTo>
                <a:cubicBezTo>
                  <a:pt x="65024" y="7239"/>
                  <a:pt x="60579" y="6350"/>
                  <a:pt x="5549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4691253" y="4227194"/>
            <a:ext cx="139191" cy="150368"/>
          </a:xfrm>
          <a:custGeom>
            <a:avLst/>
            <a:gdLst>
              <a:gd name="connsiteX0" fmla="*/ 95885 w 139191"/>
              <a:gd name="connsiteY0" fmla="*/ 6350 h 150368"/>
              <a:gd name="connsiteX1" fmla="*/ 57022 w 139191"/>
              <a:gd name="connsiteY1" fmla="*/ 19558 h 150368"/>
              <a:gd name="connsiteX2" fmla="*/ 27559 w 139191"/>
              <a:gd name="connsiteY2" fmla="*/ 47752 h 150368"/>
              <a:gd name="connsiteX3" fmla="*/ 22733 w 139191"/>
              <a:gd name="connsiteY3" fmla="*/ 60452 h 150368"/>
              <a:gd name="connsiteX4" fmla="*/ 6350 w 139191"/>
              <a:gd name="connsiteY4" fmla="*/ 128143 h 150368"/>
              <a:gd name="connsiteX5" fmla="*/ 42926 w 139191"/>
              <a:gd name="connsiteY5" fmla="*/ 144018 h 150368"/>
              <a:gd name="connsiteX6" fmla="*/ 62610 w 139191"/>
              <a:gd name="connsiteY6" fmla="*/ 141351 h 150368"/>
              <a:gd name="connsiteX7" fmla="*/ 77851 w 139191"/>
              <a:gd name="connsiteY7" fmla="*/ 135763 h 150368"/>
              <a:gd name="connsiteX8" fmla="*/ 132841 w 139191"/>
              <a:gd name="connsiteY8" fmla="*/ 18796 h 150368"/>
              <a:gd name="connsiteX9" fmla="*/ 123063 w 139191"/>
              <a:gd name="connsiteY9" fmla="*/ 13081 h 150368"/>
              <a:gd name="connsiteX10" fmla="*/ 95885 w 139191"/>
              <a:gd name="connsiteY10" fmla="*/ 6350 h 15036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139191" h="150368">
                <a:moveTo>
                  <a:pt x="95885" y="6350"/>
                </a:moveTo>
                <a:cubicBezTo>
                  <a:pt x="85090" y="6350"/>
                  <a:pt x="72263" y="10795"/>
                  <a:pt x="57022" y="19558"/>
                </a:cubicBezTo>
                <a:cubicBezTo>
                  <a:pt x="41910" y="28448"/>
                  <a:pt x="32130" y="37846"/>
                  <a:pt x="27559" y="47752"/>
                </a:cubicBezTo>
                <a:lnTo>
                  <a:pt x="22733" y="60452"/>
                </a:lnTo>
                <a:cubicBezTo>
                  <a:pt x="12319" y="90805"/>
                  <a:pt x="6858" y="113411"/>
                  <a:pt x="6350" y="128143"/>
                </a:cubicBezTo>
                <a:cubicBezTo>
                  <a:pt x="9017" y="138684"/>
                  <a:pt x="21209" y="144018"/>
                  <a:pt x="42926" y="144018"/>
                </a:cubicBezTo>
                <a:cubicBezTo>
                  <a:pt x="49149" y="144018"/>
                  <a:pt x="55626" y="143129"/>
                  <a:pt x="62610" y="141351"/>
                </a:cubicBezTo>
                <a:cubicBezTo>
                  <a:pt x="69596" y="139573"/>
                  <a:pt x="74676" y="137668"/>
                  <a:pt x="77851" y="135763"/>
                </a:cubicBezTo>
                <a:lnTo>
                  <a:pt x="132841" y="18796"/>
                </a:lnTo>
                <a:cubicBezTo>
                  <a:pt x="126619" y="14986"/>
                  <a:pt x="123317" y="13081"/>
                  <a:pt x="123063" y="13081"/>
                </a:cubicBezTo>
                <a:cubicBezTo>
                  <a:pt x="113791" y="8509"/>
                  <a:pt x="104775" y="6350"/>
                  <a:pt x="9588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4431030" y="4226560"/>
            <a:ext cx="166878" cy="252476"/>
          </a:xfrm>
          <a:custGeom>
            <a:avLst/>
            <a:gdLst>
              <a:gd name="connsiteX0" fmla="*/ 90042 w 166878"/>
              <a:gd name="connsiteY0" fmla="*/ 6350 h 252476"/>
              <a:gd name="connsiteX1" fmla="*/ 160528 w 166878"/>
              <a:gd name="connsiteY1" fmla="*/ 6350 h 252476"/>
              <a:gd name="connsiteX2" fmla="*/ 90678 w 166878"/>
              <a:gd name="connsiteY2" fmla="*/ 246126 h 252476"/>
              <a:gd name="connsiteX3" fmla="*/ 6350 w 166878"/>
              <a:gd name="connsiteY3" fmla="*/ 246126 h 252476"/>
              <a:gd name="connsiteX4" fmla="*/ 35560 w 166878"/>
              <a:gd name="connsiteY4" fmla="*/ 154178 h 252476"/>
              <a:gd name="connsiteX5" fmla="*/ 62991 w 166878"/>
              <a:gd name="connsiteY5" fmla="*/ 67691 h 252476"/>
              <a:gd name="connsiteX6" fmla="*/ 73914 w 166878"/>
              <a:gd name="connsiteY6" fmla="*/ 40767 h 252476"/>
              <a:gd name="connsiteX7" fmla="*/ 90042 w 166878"/>
              <a:gd name="connsiteY7" fmla="*/ 6350 h 25247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66878" h="252476">
                <a:moveTo>
                  <a:pt x="90042" y="6350"/>
                </a:moveTo>
                <a:lnTo>
                  <a:pt x="160528" y="6350"/>
                </a:lnTo>
                <a:lnTo>
                  <a:pt x="90678" y="246126"/>
                </a:lnTo>
                <a:lnTo>
                  <a:pt x="6350" y="246126"/>
                </a:lnTo>
                <a:cubicBezTo>
                  <a:pt x="14223" y="222884"/>
                  <a:pt x="24003" y="192278"/>
                  <a:pt x="35560" y="154178"/>
                </a:cubicBezTo>
                <a:cubicBezTo>
                  <a:pt x="47244" y="115951"/>
                  <a:pt x="56260" y="87248"/>
                  <a:pt x="62991" y="67691"/>
                </a:cubicBezTo>
                <a:cubicBezTo>
                  <a:pt x="65532" y="60071"/>
                  <a:pt x="69214" y="51054"/>
                  <a:pt x="73914" y="40767"/>
                </a:cubicBezTo>
                <a:cubicBezTo>
                  <a:pt x="78613" y="30353"/>
                  <a:pt x="83947" y="18923"/>
                  <a:pt x="9004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3240278" y="4180332"/>
            <a:ext cx="171370" cy="228472"/>
          </a:xfrm>
          <a:custGeom>
            <a:avLst/>
            <a:gdLst>
              <a:gd name="connsiteX0" fmla="*/ 91439 w 171370"/>
              <a:gd name="connsiteY0" fmla="*/ 6350 h 228472"/>
              <a:gd name="connsiteX1" fmla="*/ 44957 w 171370"/>
              <a:gd name="connsiteY1" fmla="*/ 26923 h 228472"/>
              <a:gd name="connsiteX2" fmla="*/ 14224 w 171370"/>
              <a:gd name="connsiteY2" fmla="*/ 75564 h 228472"/>
              <a:gd name="connsiteX3" fmla="*/ 6350 w 171370"/>
              <a:gd name="connsiteY3" fmla="*/ 139572 h 228472"/>
              <a:gd name="connsiteX4" fmla="*/ 19304 w 171370"/>
              <a:gd name="connsiteY4" fmla="*/ 189484 h 228472"/>
              <a:gd name="connsiteX5" fmla="*/ 44831 w 171370"/>
              <a:gd name="connsiteY5" fmla="*/ 206755 h 228472"/>
              <a:gd name="connsiteX6" fmla="*/ 59181 w 171370"/>
              <a:gd name="connsiteY6" fmla="*/ 216661 h 228472"/>
              <a:gd name="connsiteX7" fmla="*/ 73913 w 171370"/>
              <a:gd name="connsiteY7" fmla="*/ 222122 h 228472"/>
              <a:gd name="connsiteX8" fmla="*/ 121031 w 171370"/>
              <a:gd name="connsiteY8" fmla="*/ 204342 h 228472"/>
              <a:gd name="connsiteX9" fmla="*/ 154685 w 171370"/>
              <a:gd name="connsiteY9" fmla="*/ 168401 h 228472"/>
              <a:gd name="connsiteX10" fmla="*/ 156591 w 171370"/>
              <a:gd name="connsiteY10" fmla="*/ 160908 h 228472"/>
              <a:gd name="connsiteX11" fmla="*/ 160781 w 171370"/>
              <a:gd name="connsiteY11" fmla="*/ 47751 h 228472"/>
              <a:gd name="connsiteX12" fmla="*/ 91439 w 171370"/>
              <a:gd name="connsiteY12" fmla="*/ 6350 h 2284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</a:cxnLst>
            <a:rect l="l" t="t" r="r" b="b"/>
            <a:pathLst>
              <a:path w="171370" h="228472">
                <a:moveTo>
                  <a:pt x="91439" y="6350"/>
                </a:moveTo>
                <a:cubicBezTo>
                  <a:pt x="74549" y="6350"/>
                  <a:pt x="59055" y="13208"/>
                  <a:pt x="44957" y="26923"/>
                </a:cubicBezTo>
                <a:cubicBezTo>
                  <a:pt x="30861" y="40512"/>
                  <a:pt x="20574" y="56769"/>
                  <a:pt x="14224" y="75564"/>
                </a:cubicBezTo>
                <a:cubicBezTo>
                  <a:pt x="8382" y="92455"/>
                  <a:pt x="5842" y="113791"/>
                  <a:pt x="6350" y="139572"/>
                </a:cubicBezTo>
                <a:cubicBezTo>
                  <a:pt x="6985" y="165353"/>
                  <a:pt x="11302" y="181990"/>
                  <a:pt x="19304" y="189484"/>
                </a:cubicBezTo>
                <a:lnTo>
                  <a:pt x="44831" y="206755"/>
                </a:lnTo>
                <a:cubicBezTo>
                  <a:pt x="46735" y="208026"/>
                  <a:pt x="51562" y="211201"/>
                  <a:pt x="59181" y="216661"/>
                </a:cubicBezTo>
                <a:cubicBezTo>
                  <a:pt x="65151" y="220217"/>
                  <a:pt x="70104" y="222122"/>
                  <a:pt x="73913" y="222122"/>
                </a:cubicBezTo>
                <a:cubicBezTo>
                  <a:pt x="86994" y="222122"/>
                  <a:pt x="102743" y="216153"/>
                  <a:pt x="121031" y="204342"/>
                </a:cubicBezTo>
                <a:cubicBezTo>
                  <a:pt x="139319" y="192404"/>
                  <a:pt x="150622" y="180466"/>
                  <a:pt x="154685" y="168401"/>
                </a:cubicBezTo>
                <a:lnTo>
                  <a:pt x="156591" y="160908"/>
                </a:lnTo>
                <a:cubicBezTo>
                  <a:pt x="166497" y="121665"/>
                  <a:pt x="167766" y="83947"/>
                  <a:pt x="160781" y="47751"/>
                </a:cubicBezTo>
                <a:cubicBezTo>
                  <a:pt x="148716" y="20192"/>
                  <a:pt x="125730" y="6350"/>
                  <a:pt x="9143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5161661" y="4172839"/>
            <a:ext cx="205740" cy="365632"/>
          </a:xfrm>
          <a:custGeom>
            <a:avLst/>
            <a:gdLst>
              <a:gd name="connsiteX0" fmla="*/ 150495 w 205740"/>
              <a:gd name="connsiteY0" fmla="*/ 6350 h 365632"/>
              <a:gd name="connsiteX1" fmla="*/ 102234 w 205740"/>
              <a:gd name="connsiteY1" fmla="*/ 12065 h 365632"/>
              <a:gd name="connsiteX2" fmla="*/ 6350 w 205740"/>
              <a:gd name="connsiteY2" fmla="*/ 359282 h 365632"/>
              <a:gd name="connsiteX3" fmla="*/ 115697 w 205740"/>
              <a:gd name="connsiteY3" fmla="*/ 295020 h 365632"/>
              <a:gd name="connsiteX4" fmla="*/ 181356 w 205740"/>
              <a:gd name="connsiteY4" fmla="*/ 178434 h 365632"/>
              <a:gd name="connsiteX5" fmla="*/ 199390 w 205740"/>
              <a:gd name="connsiteY5" fmla="*/ 69341 h 365632"/>
              <a:gd name="connsiteX6" fmla="*/ 150495 w 205740"/>
              <a:gd name="connsiteY6" fmla="*/ 6350 h 36563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205740" h="365632">
                <a:moveTo>
                  <a:pt x="150495" y="6350"/>
                </a:moveTo>
                <a:cubicBezTo>
                  <a:pt x="133222" y="6350"/>
                  <a:pt x="117221" y="8254"/>
                  <a:pt x="102234" y="12065"/>
                </a:cubicBezTo>
                <a:lnTo>
                  <a:pt x="6350" y="359282"/>
                </a:lnTo>
                <a:cubicBezTo>
                  <a:pt x="49022" y="348360"/>
                  <a:pt x="85471" y="326897"/>
                  <a:pt x="115697" y="295020"/>
                </a:cubicBezTo>
                <a:cubicBezTo>
                  <a:pt x="142494" y="266827"/>
                  <a:pt x="164464" y="227965"/>
                  <a:pt x="181356" y="178434"/>
                </a:cubicBezTo>
                <a:cubicBezTo>
                  <a:pt x="194945" y="138176"/>
                  <a:pt x="201041" y="101727"/>
                  <a:pt x="199390" y="69341"/>
                </a:cubicBezTo>
                <a:cubicBezTo>
                  <a:pt x="197230" y="27304"/>
                  <a:pt x="180975" y="6350"/>
                  <a:pt x="15049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4508742" y="4159758"/>
            <a:ext cx="451877" cy="564769"/>
          </a:xfrm>
          <a:custGeom>
            <a:avLst/>
            <a:gdLst>
              <a:gd name="connsiteX0" fmla="*/ 262139 w 451877"/>
              <a:gd name="connsiteY0" fmla="*/ 6350 h 564769"/>
              <a:gd name="connsiteX1" fmla="*/ 321575 w 451877"/>
              <a:gd name="connsiteY1" fmla="*/ 13588 h 564769"/>
              <a:gd name="connsiteX2" fmla="*/ 346848 w 451877"/>
              <a:gd name="connsiteY2" fmla="*/ 43307 h 564769"/>
              <a:gd name="connsiteX3" fmla="*/ 355484 w 451877"/>
              <a:gd name="connsiteY3" fmla="*/ 20446 h 564769"/>
              <a:gd name="connsiteX4" fmla="*/ 445527 w 451877"/>
              <a:gd name="connsiteY4" fmla="*/ 39623 h 564769"/>
              <a:gd name="connsiteX5" fmla="*/ 365644 w 451877"/>
              <a:gd name="connsiteY5" fmla="*/ 180847 h 564769"/>
              <a:gd name="connsiteX6" fmla="*/ 304430 w 451877"/>
              <a:gd name="connsiteY6" fmla="*/ 315975 h 564769"/>
              <a:gd name="connsiteX7" fmla="*/ 291857 w 451877"/>
              <a:gd name="connsiteY7" fmla="*/ 362585 h 564769"/>
              <a:gd name="connsiteX8" fmla="*/ 271664 w 451877"/>
              <a:gd name="connsiteY8" fmla="*/ 440562 h 564769"/>
              <a:gd name="connsiteX9" fmla="*/ 219467 w 451877"/>
              <a:gd name="connsiteY9" fmla="*/ 534035 h 564769"/>
              <a:gd name="connsiteX10" fmla="*/ 151776 w 451877"/>
              <a:gd name="connsiteY10" fmla="*/ 558419 h 564769"/>
              <a:gd name="connsiteX11" fmla="*/ 36460 w 451877"/>
              <a:gd name="connsiteY11" fmla="*/ 502411 h 564769"/>
              <a:gd name="connsiteX12" fmla="*/ 14108 w 451877"/>
              <a:gd name="connsiteY12" fmla="*/ 395732 h 564769"/>
              <a:gd name="connsiteX13" fmla="*/ 33285 w 451877"/>
              <a:gd name="connsiteY13" fmla="*/ 351154 h 564769"/>
              <a:gd name="connsiteX14" fmla="*/ 62241 w 451877"/>
              <a:gd name="connsiteY14" fmla="*/ 301371 h 564769"/>
              <a:gd name="connsiteX15" fmla="*/ 94626 w 451877"/>
              <a:gd name="connsiteY15" fmla="*/ 314706 h 564769"/>
              <a:gd name="connsiteX16" fmla="*/ 128281 w 451877"/>
              <a:gd name="connsiteY16" fmla="*/ 318135 h 564769"/>
              <a:gd name="connsiteX17" fmla="*/ 166635 w 451877"/>
              <a:gd name="connsiteY17" fmla="*/ 314832 h 564769"/>
              <a:gd name="connsiteX18" fmla="*/ 96531 w 451877"/>
              <a:gd name="connsiteY18" fmla="*/ 395350 h 564769"/>
              <a:gd name="connsiteX19" fmla="*/ 69988 w 451877"/>
              <a:gd name="connsiteY19" fmla="*/ 432688 h 564769"/>
              <a:gd name="connsiteX20" fmla="*/ 80783 w 451877"/>
              <a:gd name="connsiteY20" fmla="*/ 469391 h 564769"/>
              <a:gd name="connsiteX21" fmla="*/ 120407 w 451877"/>
              <a:gd name="connsiteY21" fmla="*/ 484377 h 564769"/>
              <a:gd name="connsiteX22" fmla="*/ 173112 w 451877"/>
              <a:gd name="connsiteY22" fmla="*/ 458596 h 564769"/>
              <a:gd name="connsiteX23" fmla="*/ 203338 w 451877"/>
              <a:gd name="connsiteY23" fmla="*/ 401446 h 564769"/>
              <a:gd name="connsiteX24" fmla="*/ 223785 w 451877"/>
              <a:gd name="connsiteY24" fmla="*/ 337185 h 564769"/>
              <a:gd name="connsiteX25" fmla="*/ 245502 w 451877"/>
              <a:gd name="connsiteY25" fmla="*/ 269494 h 564769"/>
              <a:gd name="connsiteX26" fmla="*/ 245883 w 451877"/>
              <a:gd name="connsiteY26" fmla="*/ 268477 h 564769"/>
              <a:gd name="connsiteX27" fmla="*/ 240168 w 451877"/>
              <a:gd name="connsiteY27" fmla="*/ 272541 h 564769"/>
              <a:gd name="connsiteX28" fmla="*/ 230643 w 451877"/>
              <a:gd name="connsiteY28" fmla="*/ 276351 h 564769"/>
              <a:gd name="connsiteX29" fmla="*/ 197877 w 451877"/>
              <a:gd name="connsiteY29" fmla="*/ 280670 h 564769"/>
              <a:gd name="connsiteX30" fmla="*/ 112787 w 451877"/>
              <a:gd name="connsiteY30" fmla="*/ 239902 h 564769"/>
              <a:gd name="connsiteX31" fmla="*/ 113422 w 451877"/>
              <a:gd name="connsiteY31" fmla="*/ 135509 h 564769"/>
              <a:gd name="connsiteX32" fmla="*/ 164095 w 451877"/>
              <a:gd name="connsiteY32" fmla="*/ 50291 h 564769"/>
              <a:gd name="connsiteX33" fmla="*/ 262139 w 451877"/>
              <a:gd name="connsiteY33" fmla="*/ 6350 h 56476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</a:cxnLst>
            <a:rect l="l" t="t" r="r" b="b"/>
            <a:pathLst>
              <a:path w="451877" h="564769">
                <a:moveTo>
                  <a:pt x="262139" y="6350"/>
                </a:moveTo>
                <a:cubicBezTo>
                  <a:pt x="289317" y="6350"/>
                  <a:pt x="309129" y="8762"/>
                  <a:pt x="321575" y="13588"/>
                </a:cubicBezTo>
                <a:cubicBezTo>
                  <a:pt x="334021" y="18414"/>
                  <a:pt x="342403" y="28321"/>
                  <a:pt x="346848" y="43307"/>
                </a:cubicBezTo>
                <a:lnTo>
                  <a:pt x="355484" y="20446"/>
                </a:lnTo>
                <a:lnTo>
                  <a:pt x="445527" y="39623"/>
                </a:lnTo>
                <a:cubicBezTo>
                  <a:pt x="400061" y="119507"/>
                  <a:pt x="373391" y="166623"/>
                  <a:pt x="365644" y="180847"/>
                </a:cubicBezTo>
                <a:cubicBezTo>
                  <a:pt x="338212" y="231647"/>
                  <a:pt x="317765" y="276732"/>
                  <a:pt x="304430" y="315975"/>
                </a:cubicBezTo>
                <a:cubicBezTo>
                  <a:pt x="300747" y="326644"/>
                  <a:pt x="296556" y="342137"/>
                  <a:pt x="291857" y="362585"/>
                </a:cubicBezTo>
                <a:cubicBezTo>
                  <a:pt x="282840" y="401320"/>
                  <a:pt x="276109" y="427354"/>
                  <a:pt x="271664" y="440562"/>
                </a:cubicBezTo>
                <a:cubicBezTo>
                  <a:pt x="255916" y="486663"/>
                  <a:pt x="238517" y="517906"/>
                  <a:pt x="219467" y="534035"/>
                </a:cubicBezTo>
                <a:cubicBezTo>
                  <a:pt x="200290" y="550290"/>
                  <a:pt x="177811" y="558419"/>
                  <a:pt x="151776" y="558419"/>
                </a:cubicBezTo>
                <a:cubicBezTo>
                  <a:pt x="101484" y="558419"/>
                  <a:pt x="63130" y="539750"/>
                  <a:pt x="36460" y="502411"/>
                </a:cubicBezTo>
                <a:cubicBezTo>
                  <a:pt x="5218" y="479297"/>
                  <a:pt x="-2147" y="443737"/>
                  <a:pt x="14108" y="395732"/>
                </a:cubicBezTo>
                <a:cubicBezTo>
                  <a:pt x="18807" y="382015"/>
                  <a:pt x="25157" y="367157"/>
                  <a:pt x="33285" y="351154"/>
                </a:cubicBezTo>
                <a:cubicBezTo>
                  <a:pt x="41540" y="335025"/>
                  <a:pt x="51065" y="318515"/>
                  <a:pt x="62241" y="301371"/>
                </a:cubicBezTo>
                <a:cubicBezTo>
                  <a:pt x="74179" y="307975"/>
                  <a:pt x="84975" y="312420"/>
                  <a:pt x="94626" y="314706"/>
                </a:cubicBezTo>
                <a:cubicBezTo>
                  <a:pt x="104406" y="316991"/>
                  <a:pt x="115581" y="318135"/>
                  <a:pt x="128281" y="318135"/>
                </a:cubicBezTo>
                <a:cubicBezTo>
                  <a:pt x="139203" y="318135"/>
                  <a:pt x="152030" y="317119"/>
                  <a:pt x="166635" y="314832"/>
                </a:cubicBezTo>
                <a:cubicBezTo>
                  <a:pt x="162063" y="324485"/>
                  <a:pt x="138695" y="351282"/>
                  <a:pt x="96531" y="395350"/>
                </a:cubicBezTo>
                <a:cubicBezTo>
                  <a:pt x="82180" y="410209"/>
                  <a:pt x="73417" y="422782"/>
                  <a:pt x="69988" y="432688"/>
                </a:cubicBezTo>
                <a:cubicBezTo>
                  <a:pt x="65416" y="446404"/>
                  <a:pt x="68972" y="458596"/>
                  <a:pt x="80783" y="469391"/>
                </a:cubicBezTo>
                <a:cubicBezTo>
                  <a:pt x="91959" y="479425"/>
                  <a:pt x="105167" y="484377"/>
                  <a:pt x="120407" y="484377"/>
                </a:cubicBezTo>
                <a:cubicBezTo>
                  <a:pt x="140473" y="484377"/>
                  <a:pt x="157999" y="475741"/>
                  <a:pt x="173112" y="458596"/>
                </a:cubicBezTo>
                <a:cubicBezTo>
                  <a:pt x="184796" y="445135"/>
                  <a:pt x="194956" y="426085"/>
                  <a:pt x="203338" y="401446"/>
                </a:cubicBezTo>
                <a:cubicBezTo>
                  <a:pt x="204100" y="398907"/>
                  <a:pt x="210958" y="377571"/>
                  <a:pt x="223785" y="337185"/>
                </a:cubicBezTo>
                <a:cubicBezTo>
                  <a:pt x="233437" y="306959"/>
                  <a:pt x="240676" y="284352"/>
                  <a:pt x="245502" y="269494"/>
                </a:cubicBezTo>
                <a:lnTo>
                  <a:pt x="245883" y="268477"/>
                </a:lnTo>
                <a:lnTo>
                  <a:pt x="240168" y="272541"/>
                </a:lnTo>
                <a:cubicBezTo>
                  <a:pt x="237501" y="273811"/>
                  <a:pt x="234326" y="275209"/>
                  <a:pt x="230643" y="276351"/>
                </a:cubicBezTo>
                <a:cubicBezTo>
                  <a:pt x="221372" y="279272"/>
                  <a:pt x="210450" y="280670"/>
                  <a:pt x="197877" y="280670"/>
                </a:cubicBezTo>
                <a:cubicBezTo>
                  <a:pt x="155206" y="280670"/>
                  <a:pt x="126884" y="267081"/>
                  <a:pt x="112787" y="239902"/>
                </a:cubicBezTo>
                <a:cubicBezTo>
                  <a:pt x="98817" y="212725"/>
                  <a:pt x="98944" y="177926"/>
                  <a:pt x="113422" y="135509"/>
                </a:cubicBezTo>
                <a:cubicBezTo>
                  <a:pt x="125868" y="98932"/>
                  <a:pt x="142759" y="70485"/>
                  <a:pt x="164095" y="50291"/>
                </a:cubicBezTo>
                <a:cubicBezTo>
                  <a:pt x="193178" y="21082"/>
                  <a:pt x="225817" y="6350"/>
                  <a:pt x="26213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4524629" y="4140581"/>
            <a:ext cx="95884" cy="98425"/>
          </a:xfrm>
          <a:custGeom>
            <a:avLst/>
            <a:gdLst>
              <a:gd name="connsiteX0" fmla="*/ 68706 w 95884"/>
              <a:gd name="connsiteY0" fmla="*/ 6350 h 98425"/>
              <a:gd name="connsiteX1" fmla="*/ 89534 w 95884"/>
              <a:gd name="connsiteY1" fmla="*/ 19050 h 98425"/>
              <a:gd name="connsiteX2" fmla="*/ 88645 w 95884"/>
              <a:gd name="connsiteY2" fmla="*/ 46863 h 98425"/>
              <a:gd name="connsiteX3" fmla="*/ 68452 w 95884"/>
              <a:gd name="connsiteY3" fmla="*/ 79628 h 98425"/>
              <a:gd name="connsiteX4" fmla="*/ 34924 w 95884"/>
              <a:gd name="connsiteY4" fmla="*/ 92075 h 98425"/>
              <a:gd name="connsiteX5" fmla="*/ 9778 w 95884"/>
              <a:gd name="connsiteY5" fmla="*/ 81914 h 98425"/>
              <a:gd name="connsiteX6" fmla="*/ 6350 w 95884"/>
              <a:gd name="connsiteY6" fmla="*/ 54863 h 98425"/>
              <a:gd name="connsiteX7" fmla="*/ 31369 w 95884"/>
              <a:gd name="connsiteY7" fmla="*/ 22098 h 98425"/>
              <a:gd name="connsiteX8" fmla="*/ 68706 w 95884"/>
              <a:gd name="connsiteY8" fmla="*/ 6350 h 984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95884" h="98425">
                <a:moveTo>
                  <a:pt x="68706" y="6350"/>
                </a:moveTo>
                <a:cubicBezTo>
                  <a:pt x="79755" y="6350"/>
                  <a:pt x="86740" y="10540"/>
                  <a:pt x="89534" y="19050"/>
                </a:cubicBezTo>
                <a:cubicBezTo>
                  <a:pt x="92455" y="27559"/>
                  <a:pt x="92074" y="36829"/>
                  <a:pt x="88645" y="46863"/>
                </a:cubicBezTo>
                <a:cubicBezTo>
                  <a:pt x="84073" y="60452"/>
                  <a:pt x="77342" y="71373"/>
                  <a:pt x="68452" y="79628"/>
                </a:cubicBezTo>
                <a:cubicBezTo>
                  <a:pt x="59562" y="87884"/>
                  <a:pt x="48386" y="92075"/>
                  <a:pt x="34924" y="92075"/>
                </a:cubicBezTo>
                <a:cubicBezTo>
                  <a:pt x="24256" y="92075"/>
                  <a:pt x="15874" y="88646"/>
                  <a:pt x="9778" y="81914"/>
                </a:cubicBezTo>
                <a:cubicBezTo>
                  <a:pt x="3682" y="75184"/>
                  <a:pt x="2539" y="66166"/>
                  <a:pt x="6350" y="54863"/>
                </a:cubicBezTo>
                <a:cubicBezTo>
                  <a:pt x="10286" y="43561"/>
                  <a:pt x="18541" y="32639"/>
                  <a:pt x="31369" y="22098"/>
                </a:cubicBezTo>
                <a:cubicBezTo>
                  <a:pt x="44195" y="11557"/>
                  <a:pt x="56641" y="6350"/>
                  <a:pt x="6870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3142742" y="4133723"/>
            <a:ext cx="367077" cy="334391"/>
          </a:xfrm>
          <a:custGeom>
            <a:avLst/>
            <a:gdLst>
              <a:gd name="connsiteX0" fmla="*/ 241935 w 367077"/>
              <a:gd name="connsiteY0" fmla="*/ 6350 h 334391"/>
              <a:gd name="connsiteX1" fmla="*/ 345948 w 367077"/>
              <a:gd name="connsiteY1" fmla="*/ 55371 h 334391"/>
              <a:gd name="connsiteX2" fmla="*/ 348360 w 367077"/>
              <a:gd name="connsiteY2" fmla="*/ 180594 h 334391"/>
              <a:gd name="connsiteX3" fmla="*/ 268986 w 367077"/>
              <a:gd name="connsiteY3" fmla="*/ 288035 h 334391"/>
              <a:gd name="connsiteX4" fmla="*/ 145922 w 367077"/>
              <a:gd name="connsiteY4" fmla="*/ 328041 h 334391"/>
              <a:gd name="connsiteX5" fmla="*/ 27559 w 367077"/>
              <a:gd name="connsiteY5" fmla="*/ 277748 h 334391"/>
              <a:gd name="connsiteX6" fmla="*/ 17526 w 367077"/>
              <a:gd name="connsiteY6" fmla="*/ 146939 h 334391"/>
              <a:gd name="connsiteX7" fmla="*/ 111887 w 367077"/>
              <a:gd name="connsiteY7" fmla="*/ 40513 h 334391"/>
              <a:gd name="connsiteX8" fmla="*/ 241935 w 367077"/>
              <a:gd name="connsiteY8" fmla="*/ 6350 h 3343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67077" h="334391">
                <a:moveTo>
                  <a:pt x="241935" y="6350"/>
                </a:moveTo>
                <a:cubicBezTo>
                  <a:pt x="292481" y="6350"/>
                  <a:pt x="327152" y="22733"/>
                  <a:pt x="345948" y="55371"/>
                </a:cubicBezTo>
                <a:cubicBezTo>
                  <a:pt x="364871" y="88138"/>
                  <a:pt x="365633" y="129794"/>
                  <a:pt x="348360" y="180594"/>
                </a:cubicBezTo>
                <a:cubicBezTo>
                  <a:pt x="332994" y="225552"/>
                  <a:pt x="306578" y="261366"/>
                  <a:pt x="268986" y="288035"/>
                </a:cubicBezTo>
                <a:cubicBezTo>
                  <a:pt x="231267" y="314706"/>
                  <a:pt x="190372" y="328041"/>
                  <a:pt x="145922" y="328041"/>
                </a:cubicBezTo>
                <a:cubicBezTo>
                  <a:pt x="91948" y="328041"/>
                  <a:pt x="52451" y="311277"/>
                  <a:pt x="27559" y="277748"/>
                </a:cubicBezTo>
                <a:cubicBezTo>
                  <a:pt x="2667" y="244221"/>
                  <a:pt x="-761" y="200660"/>
                  <a:pt x="17526" y="146939"/>
                </a:cubicBezTo>
                <a:cubicBezTo>
                  <a:pt x="32766" y="102361"/>
                  <a:pt x="64262" y="66802"/>
                  <a:pt x="111887" y="40513"/>
                </a:cubicBezTo>
                <a:cubicBezTo>
                  <a:pt x="153161" y="17653"/>
                  <a:pt x="196469" y="6350"/>
                  <a:pt x="24193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5987653" y="4122039"/>
            <a:ext cx="321500" cy="455040"/>
          </a:xfrm>
          <a:custGeom>
            <a:avLst/>
            <a:gdLst>
              <a:gd name="connsiteX0" fmla="*/ 229885 w 321500"/>
              <a:gd name="connsiteY0" fmla="*/ 6350 h 455040"/>
              <a:gd name="connsiteX1" fmla="*/ 298846 w 321500"/>
              <a:gd name="connsiteY1" fmla="*/ 32765 h 455040"/>
              <a:gd name="connsiteX2" fmla="*/ 310022 w 321500"/>
              <a:gd name="connsiteY2" fmla="*/ 102996 h 455040"/>
              <a:gd name="connsiteX3" fmla="*/ 305704 w 321500"/>
              <a:gd name="connsiteY3" fmla="*/ 95884 h 455040"/>
              <a:gd name="connsiteX4" fmla="*/ 298719 w 321500"/>
              <a:gd name="connsiteY4" fmla="*/ 183769 h 455040"/>
              <a:gd name="connsiteX5" fmla="*/ 282971 w 321500"/>
              <a:gd name="connsiteY5" fmla="*/ 239394 h 455040"/>
              <a:gd name="connsiteX6" fmla="*/ 260111 w 321500"/>
              <a:gd name="connsiteY6" fmla="*/ 309879 h 455040"/>
              <a:gd name="connsiteX7" fmla="*/ 240172 w 321500"/>
              <a:gd name="connsiteY7" fmla="*/ 368300 h 455040"/>
              <a:gd name="connsiteX8" fmla="*/ 216296 w 321500"/>
              <a:gd name="connsiteY8" fmla="*/ 435990 h 455040"/>
              <a:gd name="connsiteX9" fmla="*/ 112029 w 321500"/>
              <a:gd name="connsiteY9" fmla="*/ 444627 h 455040"/>
              <a:gd name="connsiteX10" fmla="*/ 115204 w 321500"/>
              <a:gd name="connsiteY10" fmla="*/ 436626 h 455040"/>
              <a:gd name="connsiteX11" fmla="*/ 71008 w 321500"/>
              <a:gd name="connsiteY11" fmla="*/ 448690 h 455040"/>
              <a:gd name="connsiteX12" fmla="*/ 20970 w 321500"/>
              <a:gd name="connsiteY12" fmla="*/ 408431 h 455040"/>
              <a:gd name="connsiteX13" fmla="*/ 20844 w 321500"/>
              <a:gd name="connsiteY13" fmla="*/ 409066 h 455040"/>
              <a:gd name="connsiteX14" fmla="*/ 11572 w 321500"/>
              <a:gd name="connsiteY14" fmla="*/ 326897 h 455040"/>
              <a:gd name="connsiteX15" fmla="*/ 35068 w 321500"/>
              <a:gd name="connsiteY15" fmla="*/ 276859 h 455040"/>
              <a:gd name="connsiteX16" fmla="*/ 66309 w 321500"/>
              <a:gd name="connsiteY16" fmla="*/ 238125 h 455040"/>
              <a:gd name="connsiteX17" fmla="*/ 113299 w 321500"/>
              <a:gd name="connsiteY17" fmla="*/ 209169 h 455040"/>
              <a:gd name="connsiteX18" fmla="*/ 167020 w 321500"/>
              <a:gd name="connsiteY18" fmla="*/ 199135 h 455040"/>
              <a:gd name="connsiteX19" fmla="*/ 189880 w 321500"/>
              <a:gd name="connsiteY19" fmla="*/ 201929 h 455040"/>
              <a:gd name="connsiteX20" fmla="*/ 201183 w 321500"/>
              <a:gd name="connsiteY20" fmla="*/ 208406 h 455040"/>
              <a:gd name="connsiteX21" fmla="*/ 209311 w 321500"/>
              <a:gd name="connsiteY21" fmla="*/ 184911 h 455040"/>
              <a:gd name="connsiteX22" fmla="*/ 219852 w 321500"/>
              <a:gd name="connsiteY22" fmla="*/ 146304 h 455040"/>
              <a:gd name="connsiteX23" fmla="*/ 224425 w 321500"/>
              <a:gd name="connsiteY23" fmla="*/ 112394 h 455040"/>
              <a:gd name="connsiteX24" fmla="*/ 219218 w 321500"/>
              <a:gd name="connsiteY24" fmla="*/ 83311 h 455040"/>
              <a:gd name="connsiteX25" fmla="*/ 205501 w 321500"/>
              <a:gd name="connsiteY25" fmla="*/ 73914 h 455040"/>
              <a:gd name="connsiteX26" fmla="*/ 176418 w 321500"/>
              <a:gd name="connsiteY26" fmla="*/ 92836 h 455040"/>
              <a:gd name="connsiteX27" fmla="*/ 156099 w 321500"/>
              <a:gd name="connsiteY27" fmla="*/ 110235 h 455040"/>
              <a:gd name="connsiteX28" fmla="*/ 134508 w 321500"/>
              <a:gd name="connsiteY28" fmla="*/ 132460 h 455040"/>
              <a:gd name="connsiteX29" fmla="*/ 49164 w 321500"/>
              <a:gd name="connsiteY29" fmla="*/ 131698 h 455040"/>
              <a:gd name="connsiteX30" fmla="*/ 141112 w 321500"/>
              <a:gd name="connsiteY30" fmla="*/ 38354 h 455040"/>
              <a:gd name="connsiteX31" fmla="*/ 229885 w 321500"/>
              <a:gd name="connsiteY31" fmla="*/ 6350 h 455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00" h="455040">
                <a:moveTo>
                  <a:pt x="229885" y="6350"/>
                </a:moveTo>
                <a:cubicBezTo>
                  <a:pt x="258333" y="6350"/>
                  <a:pt x="281447" y="15113"/>
                  <a:pt x="298846" y="32765"/>
                </a:cubicBezTo>
                <a:cubicBezTo>
                  <a:pt x="316880" y="49403"/>
                  <a:pt x="320564" y="72770"/>
                  <a:pt x="310022" y="102996"/>
                </a:cubicBezTo>
                <a:lnTo>
                  <a:pt x="305704" y="95884"/>
                </a:lnTo>
                <a:cubicBezTo>
                  <a:pt x="310276" y="123570"/>
                  <a:pt x="307864" y="152907"/>
                  <a:pt x="298719" y="183769"/>
                </a:cubicBezTo>
                <a:cubicBezTo>
                  <a:pt x="295164" y="198373"/>
                  <a:pt x="289956" y="216915"/>
                  <a:pt x="282971" y="239394"/>
                </a:cubicBezTo>
                <a:cubicBezTo>
                  <a:pt x="275987" y="262001"/>
                  <a:pt x="268366" y="285495"/>
                  <a:pt x="260111" y="309879"/>
                </a:cubicBezTo>
                <a:lnTo>
                  <a:pt x="240172" y="368300"/>
                </a:lnTo>
                <a:lnTo>
                  <a:pt x="216296" y="435990"/>
                </a:lnTo>
                <a:lnTo>
                  <a:pt x="112029" y="444627"/>
                </a:lnTo>
                <a:lnTo>
                  <a:pt x="115204" y="436626"/>
                </a:lnTo>
                <a:cubicBezTo>
                  <a:pt x="103901" y="444627"/>
                  <a:pt x="89169" y="448690"/>
                  <a:pt x="71008" y="448690"/>
                </a:cubicBezTo>
                <a:cubicBezTo>
                  <a:pt x="40275" y="448690"/>
                  <a:pt x="23637" y="435228"/>
                  <a:pt x="20970" y="408431"/>
                </a:cubicBezTo>
                <a:lnTo>
                  <a:pt x="20844" y="409066"/>
                </a:lnTo>
                <a:cubicBezTo>
                  <a:pt x="4587" y="383540"/>
                  <a:pt x="1539" y="356234"/>
                  <a:pt x="11572" y="326897"/>
                </a:cubicBezTo>
                <a:cubicBezTo>
                  <a:pt x="17795" y="308355"/>
                  <a:pt x="25669" y="291591"/>
                  <a:pt x="35068" y="276859"/>
                </a:cubicBezTo>
                <a:cubicBezTo>
                  <a:pt x="44465" y="262001"/>
                  <a:pt x="54879" y="249173"/>
                  <a:pt x="66309" y="238125"/>
                </a:cubicBezTo>
                <a:cubicBezTo>
                  <a:pt x="80660" y="225551"/>
                  <a:pt x="96408" y="215900"/>
                  <a:pt x="113299" y="209169"/>
                </a:cubicBezTo>
                <a:cubicBezTo>
                  <a:pt x="130190" y="202438"/>
                  <a:pt x="148097" y="199135"/>
                  <a:pt x="167020" y="199135"/>
                </a:cubicBezTo>
                <a:cubicBezTo>
                  <a:pt x="175149" y="199135"/>
                  <a:pt x="182768" y="200025"/>
                  <a:pt x="189880" y="201929"/>
                </a:cubicBezTo>
                <a:cubicBezTo>
                  <a:pt x="197119" y="203834"/>
                  <a:pt x="200802" y="205994"/>
                  <a:pt x="201183" y="208406"/>
                </a:cubicBezTo>
                <a:lnTo>
                  <a:pt x="209311" y="184911"/>
                </a:lnTo>
                <a:cubicBezTo>
                  <a:pt x="213883" y="171704"/>
                  <a:pt x="217312" y="158877"/>
                  <a:pt x="219852" y="146304"/>
                </a:cubicBezTo>
                <a:cubicBezTo>
                  <a:pt x="222265" y="133730"/>
                  <a:pt x="223789" y="122428"/>
                  <a:pt x="224425" y="112394"/>
                </a:cubicBezTo>
                <a:cubicBezTo>
                  <a:pt x="224044" y="99186"/>
                  <a:pt x="222265" y="89534"/>
                  <a:pt x="219218" y="83311"/>
                </a:cubicBezTo>
                <a:cubicBezTo>
                  <a:pt x="216042" y="77089"/>
                  <a:pt x="211470" y="73914"/>
                  <a:pt x="205501" y="73914"/>
                </a:cubicBezTo>
                <a:cubicBezTo>
                  <a:pt x="202961" y="73914"/>
                  <a:pt x="193309" y="80264"/>
                  <a:pt x="176418" y="92836"/>
                </a:cubicBezTo>
                <a:cubicBezTo>
                  <a:pt x="170322" y="97535"/>
                  <a:pt x="163591" y="103378"/>
                  <a:pt x="156099" y="110235"/>
                </a:cubicBezTo>
                <a:cubicBezTo>
                  <a:pt x="148606" y="117220"/>
                  <a:pt x="141494" y="124586"/>
                  <a:pt x="134508" y="132460"/>
                </a:cubicBezTo>
                <a:lnTo>
                  <a:pt x="49164" y="131698"/>
                </a:lnTo>
                <a:cubicBezTo>
                  <a:pt x="76596" y="91185"/>
                  <a:pt x="107203" y="60070"/>
                  <a:pt x="141112" y="38354"/>
                </a:cubicBezTo>
                <a:cubicBezTo>
                  <a:pt x="175276" y="17017"/>
                  <a:pt x="204866" y="6350"/>
                  <a:pt x="22988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5434441" y="4122039"/>
            <a:ext cx="321500" cy="455040"/>
          </a:xfrm>
          <a:custGeom>
            <a:avLst/>
            <a:gdLst>
              <a:gd name="connsiteX0" fmla="*/ 229885 w 321500"/>
              <a:gd name="connsiteY0" fmla="*/ 6350 h 455040"/>
              <a:gd name="connsiteX1" fmla="*/ 298846 w 321500"/>
              <a:gd name="connsiteY1" fmla="*/ 32765 h 455040"/>
              <a:gd name="connsiteX2" fmla="*/ 310022 w 321500"/>
              <a:gd name="connsiteY2" fmla="*/ 102996 h 455040"/>
              <a:gd name="connsiteX3" fmla="*/ 305704 w 321500"/>
              <a:gd name="connsiteY3" fmla="*/ 95884 h 455040"/>
              <a:gd name="connsiteX4" fmla="*/ 298719 w 321500"/>
              <a:gd name="connsiteY4" fmla="*/ 183769 h 455040"/>
              <a:gd name="connsiteX5" fmla="*/ 282971 w 321500"/>
              <a:gd name="connsiteY5" fmla="*/ 239394 h 455040"/>
              <a:gd name="connsiteX6" fmla="*/ 260111 w 321500"/>
              <a:gd name="connsiteY6" fmla="*/ 309879 h 455040"/>
              <a:gd name="connsiteX7" fmla="*/ 240172 w 321500"/>
              <a:gd name="connsiteY7" fmla="*/ 368300 h 455040"/>
              <a:gd name="connsiteX8" fmla="*/ 216296 w 321500"/>
              <a:gd name="connsiteY8" fmla="*/ 435990 h 455040"/>
              <a:gd name="connsiteX9" fmla="*/ 112029 w 321500"/>
              <a:gd name="connsiteY9" fmla="*/ 444627 h 455040"/>
              <a:gd name="connsiteX10" fmla="*/ 115204 w 321500"/>
              <a:gd name="connsiteY10" fmla="*/ 436626 h 455040"/>
              <a:gd name="connsiteX11" fmla="*/ 71008 w 321500"/>
              <a:gd name="connsiteY11" fmla="*/ 448690 h 455040"/>
              <a:gd name="connsiteX12" fmla="*/ 20970 w 321500"/>
              <a:gd name="connsiteY12" fmla="*/ 408431 h 455040"/>
              <a:gd name="connsiteX13" fmla="*/ 20843 w 321500"/>
              <a:gd name="connsiteY13" fmla="*/ 409066 h 455040"/>
              <a:gd name="connsiteX14" fmla="*/ 11572 w 321500"/>
              <a:gd name="connsiteY14" fmla="*/ 326897 h 455040"/>
              <a:gd name="connsiteX15" fmla="*/ 35068 w 321500"/>
              <a:gd name="connsiteY15" fmla="*/ 276859 h 455040"/>
              <a:gd name="connsiteX16" fmla="*/ 66309 w 321500"/>
              <a:gd name="connsiteY16" fmla="*/ 238125 h 455040"/>
              <a:gd name="connsiteX17" fmla="*/ 113299 w 321500"/>
              <a:gd name="connsiteY17" fmla="*/ 209169 h 455040"/>
              <a:gd name="connsiteX18" fmla="*/ 167020 w 321500"/>
              <a:gd name="connsiteY18" fmla="*/ 199135 h 455040"/>
              <a:gd name="connsiteX19" fmla="*/ 189880 w 321500"/>
              <a:gd name="connsiteY19" fmla="*/ 201929 h 455040"/>
              <a:gd name="connsiteX20" fmla="*/ 201183 w 321500"/>
              <a:gd name="connsiteY20" fmla="*/ 208406 h 455040"/>
              <a:gd name="connsiteX21" fmla="*/ 209311 w 321500"/>
              <a:gd name="connsiteY21" fmla="*/ 184911 h 455040"/>
              <a:gd name="connsiteX22" fmla="*/ 219852 w 321500"/>
              <a:gd name="connsiteY22" fmla="*/ 146304 h 455040"/>
              <a:gd name="connsiteX23" fmla="*/ 224424 w 321500"/>
              <a:gd name="connsiteY23" fmla="*/ 112394 h 455040"/>
              <a:gd name="connsiteX24" fmla="*/ 219218 w 321500"/>
              <a:gd name="connsiteY24" fmla="*/ 83311 h 455040"/>
              <a:gd name="connsiteX25" fmla="*/ 205501 w 321500"/>
              <a:gd name="connsiteY25" fmla="*/ 73914 h 455040"/>
              <a:gd name="connsiteX26" fmla="*/ 176418 w 321500"/>
              <a:gd name="connsiteY26" fmla="*/ 92836 h 455040"/>
              <a:gd name="connsiteX27" fmla="*/ 156099 w 321500"/>
              <a:gd name="connsiteY27" fmla="*/ 110235 h 455040"/>
              <a:gd name="connsiteX28" fmla="*/ 134508 w 321500"/>
              <a:gd name="connsiteY28" fmla="*/ 132460 h 455040"/>
              <a:gd name="connsiteX29" fmla="*/ 49164 w 321500"/>
              <a:gd name="connsiteY29" fmla="*/ 131698 h 455040"/>
              <a:gd name="connsiteX30" fmla="*/ 141112 w 321500"/>
              <a:gd name="connsiteY30" fmla="*/ 38354 h 455040"/>
              <a:gd name="connsiteX31" fmla="*/ 229885 w 321500"/>
              <a:gd name="connsiteY31" fmla="*/ 6350 h 455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00" h="455040">
                <a:moveTo>
                  <a:pt x="229885" y="6350"/>
                </a:moveTo>
                <a:cubicBezTo>
                  <a:pt x="258333" y="6350"/>
                  <a:pt x="281447" y="15113"/>
                  <a:pt x="298846" y="32765"/>
                </a:cubicBezTo>
                <a:cubicBezTo>
                  <a:pt x="316880" y="49403"/>
                  <a:pt x="320563" y="72770"/>
                  <a:pt x="310022" y="102996"/>
                </a:cubicBezTo>
                <a:lnTo>
                  <a:pt x="305704" y="95884"/>
                </a:lnTo>
                <a:cubicBezTo>
                  <a:pt x="310276" y="123570"/>
                  <a:pt x="307863" y="152907"/>
                  <a:pt x="298719" y="183769"/>
                </a:cubicBezTo>
                <a:cubicBezTo>
                  <a:pt x="295163" y="198373"/>
                  <a:pt x="289957" y="216915"/>
                  <a:pt x="282971" y="239394"/>
                </a:cubicBezTo>
                <a:cubicBezTo>
                  <a:pt x="275987" y="262001"/>
                  <a:pt x="268366" y="285495"/>
                  <a:pt x="260111" y="309879"/>
                </a:cubicBezTo>
                <a:lnTo>
                  <a:pt x="240172" y="368300"/>
                </a:lnTo>
                <a:lnTo>
                  <a:pt x="216296" y="435990"/>
                </a:lnTo>
                <a:lnTo>
                  <a:pt x="112029" y="444627"/>
                </a:lnTo>
                <a:lnTo>
                  <a:pt x="115204" y="436626"/>
                </a:lnTo>
                <a:cubicBezTo>
                  <a:pt x="103901" y="444627"/>
                  <a:pt x="89169" y="448690"/>
                  <a:pt x="71008" y="448690"/>
                </a:cubicBezTo>
                <a:cubicBezTo>
                  <a:pt x="40274" y="448690"/>
                  <a:pt x="23638" y="435228"/>
                  <a:pt x="20970" y="408431"/>
                </a:cubicBezTo>
                <a:lnTo>
                  <a:pt x="20843" y="409066"/>
                </a:lnTo>
                <a:cubicBezTo>
                  <a:pt x="4588" y="383540"/>
                  <a:pt x="1539" y="356234"/>
                  <a:pt x="11572" y="326897"/>
                </a:cubicBezTo>
                <a:cubicBezTo>
                  <a:pt x="17795" y="308355"/>
                  <a:pt x="25669" y="291591"/>
                  <a:pt x="35068" y="276859"/>
                </a:cubicBezTo>
                <a:cubicBezTo>
                  <a:pt x="44465" y="262001"/>
                  <a:pt x="54879" y="249173"/>
                  <a:pt x="66309" y="238125"/>
                </a:cubicBezTo>
                <a:cubicBezTo>
                  <a:pt x="80660" y="225551"/>
                  <a:pt x="96408" y="215900"/>
                  <a:pt x="113299" y="209169"/>
                </a:cubicBezTo>
                <a:cubicBezTo>
                  <a:pt x="130190" y="202438"/>
                  <a:pt x="148097" y="199135"/>
                  <a:pt x="167020" y="199135"/>
                </a:cubicBezTo>
                <a:cubicBezTo>
                  <a:pt x="175149" y="199135"/>
                  <a:pt x="182768" y="200025"/>
                  <a:pt x="189880" y="201929"/>
                </a:cubicBezTo>
                <a:cubicBezTo>
                  <a:pt x="197119" y="203834"/>
                  <a:pt x="200802" y="205994"/>
                  <a:pt x="201183" y="208406"/>
                </a:cubicBezTo>
                <a:lnTo>
                  <a:pt x="209311" y="184911"/>
                </a:lnTo>
                <a:cubicBezTo>
                  <a:pt x="213883" y="171704"/>
                  <a:pt x="217312" y="158877"/>
                  <a:pt x="219852" y="146304"/>
                </a:cubicBezTo>
                <a:cubicBezTo>
                  <a:pt x="222265" y="133730"/>
                  <a:pt x="223789" y="122428"/>
                  <a:pt x="224424" y="112394"/>
                </a:cubicBezTo>
                <a:cubicBezTo>
                  <a:pt x="224043" y="99186"/>
                  <a:pt x="222265" y="89534"/>
                  <a:pt x="219218" y="83311"/>
                </a:cubicBezTo>
                <a:cubicBezTo>
                  <a:pt x="216042" y="77089"/>
                  <a:pt x="211470" y="73914"/>
                  <a:pt x="205501" y="73914"/>
                </a:cubicBezTo>
                <a:cubicBezTo>
                  <a:pt x="202961" y="73914"/>
                  <a:pt x="193309" y="80264"/>
                  <a:pt x="176418" y="92836"/>
                </a:cubicBezTo>
                <a:cubicBezTo>
                  <a:pt x="170322" y="97535"/>
                  <a:pt x="163591" y="103378"/>
                  <a:pt x="156099" y="110235"/>
                </a:cubicBezTo>
                <a:cubicBezTo>
                  <a:pt x="148606" y="117220"/>
                  <a:pt x="141493" y="124586"/>
                  <a:pt x="134508" y="132460"/>
                </a:cubicBezTo>
                <a:lnTo>
                  <a:pt x="49164" y="131698"/>
                </a:lnTo>
                <a:cubicBezTo>
                  <a:pt x="76596" y="91185"/>
                  <a:pt x="107203" y="60070"/>
                  <a:pt x="141112" y="38354"/>
                </a:cubicBezTo>
                <a:cubicBezTo>
                  <a:pt x="175276" y="17017"/>
                  <a:pt x="204866" y="6350"/>
                  <a:pt x="22988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4296283" y="4108831"/>
            <a:ext cx="126364" cy="198754"/>
          </a:xfrm>
          <a:custGeom>
            <a:avLst/>
            <a:gdLst>
              <a:gd name="connsiteX0" fmla="*/ 66547 w 126364"/>
              <a:gd name="connsiteY0" fmla="*/ 6350 h 198754"/>
              <a:gd name="connsiteX1" fmla="*/ 6350 w 126364"/>
              <a:gd name="connsiteY1" fmla="*/ 192404 h 198754"/>
              <a:gd name="connsiteX2" fmla="*/ 77469 w 126364"/>
              <a:gd name="connsiteY2" fmla="*/ 144272 h 198754"/>
              <a:gd name="connsiteX3" fmla="*/ 117094 w 126364"/>
              <a:gd name="connsiteY3" fmla="*/ 57277 h 198754"/>
              <a:gd name="connsiteX4" fmla="*/ 110362 w 126364"/>
              <a:gd name="connsiteY4" fmla="*/ 17526 h 198754"/>
              <a:gd name="connsiteX5" fmla="*/ 72644 w 126364"/>
              <a:gd name="connsiteY5" fmla="*/ 6477 h 198754"/>
              <a:gd name="connsiteX6" fmla="*/ 66547 w 126364"/>
              <a:gd name="connsiteY6" fmla="*/ 6350 h 19875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126364" h="198754">
                <a:moveTo>
                  <a:pt x="66547" y="6350"/>
                </a:moveTo>
                <a:lnTo>
                  <a:pt x="6350" y="192404"/>
                </a:lnTo>
                <a:cubicBezTo>
                  <a:pt x="37972" y="179577"/>
                  <a:pt x="61721" y="163448"/>
                  <a:pt x="77469" y="144272"/>
                </a:cubicBezTo>
                <a:cubicBezTo>
                  <a:pt x="89026" y="129921"/>
                  <a:pt x="102234" y="100964"/>
                  <a:pt x="117094" y="57277"/>
                </a:cubicBezTo>
                <a:cubicBezTo>
                  <a:pt x="123189" y="39370"/>
                  <a:pt x="121030" y="26035"/>
                  <a:pt x="110362" y="17526"/>
                </a:cubicBezTo>
                <a:cubicBezTo>
                  <a:pt x="102234" y="10922"/>
                  <a:pt x="89661" y="7365"/>
                  <a:pt x="72644" y="6477"/>
                </a:cubicBezTo>
                <a:lnTo>
                  <a:pt x="66547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3401949" y="4106290"/>
            <a:ext cx="622934" cy="588137"/>
          </a:xfrm>
          <a:custGeom>
            <a:avLst/>
            <a:gdLst>
              <a:gd name="connsiteX0" fmla="*/ 186435 w 622934"/>
              <a:gd name="connsiteY0" fmla="*/ 6350 h 588137"/>
              <a:gd name="connsiteX1" fmla="*/ 358140 w 622934"/>
              <a:gd name="connsiteY1" fmla="*/ 18161 h 588137"/>
              <a:gd name="connsiteX2" fmla="*/ 348234 w 622934"/>
              <a:gd name="connsiteY2" fmla="*/ 212852 h 588137"/>
              <a:gd name="connsiteX3" fmla="*/ 404495 w 622934"/>
              <a:gd name="connsiteY3" fmla="*/ 130937 h 588137"/>
              <a:gd name="connsiteX4" fmla="*/ 462026 w 622934"/>
              <a:gd name="connsiteY4" fmla="*/ 15113 h 588137"/>
              <a:gd name="connsiteX5" fmla="*/ 616584 w 622934"/>
              <a:gd name="connsiteY5" fmla="*/ 17272 h 588137"/>
              <a:gd name="connsiteX6" fmla="*/ 608203 w 622934"/>
              <a:gd name="connsiteY6" fmla="*/ 68707 h 588137"/>
              <a:gd name="connsiteX7" fmla="*/ 587756 w 622934"/>
              <a:gd name="connsiteY7" fmla="*/ 135001 h 588137"/>
              <a:gd name="connsiteX8" fmla="*/ 554990 w 622934"/>
              <a:gd name="connsiteY8" fmla="*/ 225044 h 588137"/>
              <a:gd name="connsiteX9" fmla="*/ 526160 w 622934"/>
              <a:gd name="connsiteY9" fmla="*/ 303784 h 588137"/>
              <a:gd name="connsiteX10" fmla="*/ 476631 w 622934"/>
              <a:gd name="connsiteY10" fmla="*/ 468757 h 588137"/>
              <a:gd name="connsiteX11" fmla="*/ 459104 w 622934"/>
              <a:gd name="connsiteY11" fmla="*/ 581787 h 588137"/>
              <a:gd name="connsiteX12" fmla="*/ 322707 w 622934"/>
              <a:gd name="connsiteY12" fmla="*/ 574548 h 588137"/>
              <a:gd name="connsiteX13" fmla="*/ 403986 w 622934"/>
              <a:gd name="connsiteY13" fmla="*/ 402336 h 588137"/>
              <a:gd name="connsiteX14" fmla="*/ 437260 w 622934"/>
              <a:gd name="connsiteY14" fmla="*/ 317246 h 588137"/>
              <a:gd name="connsiteX15" fmla="*/ 487807 w 622934"/>
              <a:gd name="connsiteY15" fmla="*/ 147192 h 588137"/>
              <a:gd name="connsiteX16" fmla="*/ 353186 w 622934"/>
              <a:gd name="connsiteY16" fmla="*/ 371856 h 588137"/>
              <a:gd name="connsiteX17" fmla="*/ 227838 w 622934"/>
              <a:gd name="connsiteY17" fmla="*/ 370459 h 588137"/>
              <a:gd name="connsiteX18" fmla="*/ 238633 w 622934"/>
              <a:gd name="connsiteY18" fmla="*/ 100838 h 588137"/>
              <a:gd name="connsiteX19" fmla="*/ 232283 w 622934"/>
              <a:gd name="connsiteY19" fmla="*/ 119507 h 588137"/>
              <a:gd name="connsiteX20" fmla="*/ 205613 w 622934"/>
              <a:gd name="connsiteY20" fmla="*/ 209169 h 588137"/>
              <a:gd name="connsiteX21" fmla="*/ 179959 w 622934"/>
              <a:gd name="connsiteY21" fmla="*/ 308737 h 588137"/>
              <a:gd name="connsiteX22" fmla="*/ 155575 w 622934"/>
              <a:gd name="connsiteY22" fmla="*/ 393319 h 588137"/>
              <a:gd name="connsiteX23" fmla="*/ 112649 w 622934"/>
              <a:gd name="connsiteY23" fmla="*/ 499110 h 588137"/>
              <a:gd name="connsiteX24" fmla="*/ 6350 w 622934"/>
              <a:gd name="connsiteY24" fmla="*/ 499110 h 588137"/>
              <a:gd name="connsiteX25" fmla="*/ 70992 w 622934"/>
              <a:gd name="connsiteY25" fmla="*/ 334645 h 588137"/>
              <a:gd name="connsiteX26" fmla="*/ 130555 w 622934"/>
              <a:gd name="connsiteY26" fmla="*/ 169417 h 588137"/>
              <a:gd name="connsiteX27" fmla="*/ 186435 w 622934"/>
              <a:gd name="connsiteY27" fmla="*/ 6350 h 58813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</a:cxnLst>
            <a:rect l="l" t="t" r="r" b="b"/>
            <a:pathLst>
              <a:path w="622934" h="588137">
                <a:moveTo>
                  <a:pt x="186435" y="6350"/>
                </a:moveTo>
                <a:lnTo>
                  <a:pt x="358140" y="18161"/>
                </a:lnTo>
                <a:lnTo>
                  <a:pt x="348234" y="212852"/>
                </a:lnTo>
                <a:cubicBezTo>
                  <a:pt x="354076" y="212852"/>
                  <a:pt x="372872" y="185547"/>
                  <a:pt x="404495" y="130937"/>
                </a:cubicBezTo>
                <a:cubicBezTo>
                  <a:pt x="433704" y="80517"/>
                  <a:pt x="452882" y="41910"/>
                  <a:pt x="462026" y="15113"/>
                </a:cubicBezTo>
                <a:lnTo>
                  <a:pt x="616584" y="17272"/>
                </a:lnTo>
                <a:cubicBezTo>
                  <a:pt x="616331" y="31877"/>
                  <a:pt x="613537" y="49022"/>
                  <a:pt x="608203" y="68707"/>
                </a:cubicBezTo>
                <a:cubicBezTo>
                  <a:pt x="602869" y="88519"/>
                  <a:pt x="596010" y="110490"/>
                  <a:pt x="587756" y="135001"/>
                </a:cubicBezTo>
                <a:cubicBezTo>
                  <a:pt x="580771" y="155575"/>
                  <a:pt x="569849" y="185547"/>
                  <a:pt x="554990" y="225044"/>
                </a:cubicBezTo>
                <a:cubicBezTo>
                  <a:pt x="540258" y="264541"/>
                  <a:pt x="530606" y="290703"/>
                  <a:pt x="526160" y="303784"/>
                </a:cubicBezTo>
                <a:cubicBezTo>
                  <a:pt x="501650" y="375666"/>
                  <a:pt x="485140" y="430657"/>
                  <a:pt x="476631" y="468757"/>
                </a:cubicBezTo>
                <a:cubicBezTo>
                  <a:pt x="468122" y="506857"/>
                  <a:pt x="462280" y="544449"/>
                  <a:pt x="459104" y="581787"/>
                </a:cubicBezTo>
                <a:lnTo>
                  <a:pt x="322707" y="574548"/>
                </a:lnTo>
                <a:cubicBezTo>
                  <a:pt x="364363" y="488188"/>
                  <a:pt x="391414" y="430657"/>
                  <a:pt x="403986" y="402336"/>
                </a:cubicBezTo>
                <a:cubicBezTo>
                  <a:pt x="416433" y="374015"/>
                  <a:pt x="427609" y="345567"/>
                  <a:pt x="437260" y="317246"/>
                </a:cubicBezTo>
                <a:cubicBezTo>
                  <a:pt x="456691" y="260096"/>
                  <a:pt x="473583" y="203327"/>
                  <a:pt x="487807" y="147192"/>
                </a:cubicBezTo>
                <a:lnTo>
                  <a:pt x="353186" y="371856"/>
                </a:lnTo>
                <a:lnTo>
                  <a:pt x="227838" y="370459"/>
                </a:lnTo>
                <a:lnTo>
                  <a:pt x="238633" y="100838"/>
                </a:lnTo>
                <a:lnTo>
                  <a:pt x="232283" y="119507"/>
                </a:lnTo>
                <a:cubicBezTo>
                  <a:pt x="222630" y="147828"/>
                  <a:pt x="213741" y="177673"/>
                  <a:pt x="205613" y="209169"/>
                </a:cubicBezTo>
                <a:cubicBezTo>
                  <a:pt x="197611" y="240538"/>
                  <a:pt x="188976" y="273685"/>
                  <a:pt x="179959" y="308737"/>
                </a:cubicBezTo>
                <a:cubicBezTo>
                  <a:pt x="170941" y="343662"/>
                  <a:pt x="162814" y="371856"/>
                  <a:pt x="155575" y="393319"/>
                </a:cubicBezTo>
                <a:cubicBezTo>
                  <a:pt x="144399" y="426085"/>
                  <a:pt x="130048" y="461264"/>
                  <a:pt x="112649" y="499110"/>
                </a:cubicBezTo>
                <a:lnTo>
                  <a:pt x="6350" y="499110"/>
                </a:lnTo>
                <a:cubicBezTo>
                  <a:pt x="27051" y="449199"/>
                  <a:pt x="48514" y="394335"/>
                  <a:pt x="70992" y="334645"/>
                </a:cubicBezTo>
                <a:cubicBezTo>
                  <a:pt x="93345" y="274828"/>
                  <a:pt x="113157" y="219710"/>
                  <a:pt x="130555" y="169417"/>
                </a:cubicBezTo>
                <a:cubicBezTo>
                  <a:pt x="147954" y="119126"/>
                  <a:pt x="166496" y="64770"/>
                  <a:pt x="18643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5040884" y="4058920"/>
            <a:ext cx="426517" cy="565531"/>
          </a:xfrm>
          <a:custGeom>
            <a:avLst/>
            <a:gdLst>
              <a:gd name="connsiteX0" fmla="*/ 195072 w 426517"/>
              <a:gd name="connsiteY0" fmla="*/ 6350 h 565531"/>
              <a:gd name="connsiteX1" fmla="*/ 379984 w 426517"/>
              <a:gd name="connsiteY1" fmla="*/ 68325 h 565531"/>
              <a:gd name="connsiteX2" fmla="*/ 407161 w 426517"/>
              <a:gd name="connsiteY2" fmla="*/ 251459 h 565531"/>
              <a:gd name="connsiteX3" fmla="*/ 340614 w 426517"/>
              <a:gd name="connsiteY3" fmla="*/ 400684 h 565531"/>
              <a:gd name="connsiteX4" fmla="*/ 223393 w 426517"/>
              <a:gd name="connsiteY4" fmla="*/ 516127 h 565531"/>
              <a:gd name="connsiteX5" fmla="*/ 76327 w 426517"/>
              <a:gd name="connsiteY5" fmla="*/ 559181 h 565531"/>
              <a:gd name="connsiteX6" fmla="*/ 41275 w 426517"/>
              <a:gd name="connsiteY6" fmla="*/ 557784 h 565531"/>
              <a:gd name="connsiteX7" fmla="*/ 6350 w 426517"/>
              <a:gd name="connsiteY7" fmla="*/ 550925 h 565531"/>
              <a:gd name="connsiteX8" fmla="*/ 195072 w 426517"/>
              <a:gd name="connsiteY8" fmla="*/ 6350 h 56553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426517" h="565531">
                <a:moveTo>
                  <a:pt x="195072" y="6350"/>
                </a:moveTo>
                <a:cubicBezTo>
                  <a:pt x="278257" y="6350"/>
                  <a:pt x="339852" y="27050"/>
                  <a:pt x="379984" y="68325"/>
                </a:cubicBezTo>
                <a:cubicBezTo>
                  <a:pt x="424179" y="113664"/>
                  <a:pt x="433324" y="174751"/>
                  <a:pt x="407161" y="251459"/>
                </a:cubicBezTo>
                <a:cubicBezTo>
                  <a:pt x="386969" y="311150"/>
                  <a:pt x="364744" y="360807"/>
                  <a:pt x="340614" y="400684"/>
                </a:cubicBezTo>
                <a:cubicBezTo>
                  <a:pt x="310896" y="450214"/>
                  <a:pt x="271779" y="488696"/>
                  <a:pt x="223393" y="516127"/>
                </a:cubicBezTo>
                <a:cubicBezTo>
                  <a:pt x="185674" y="544829"/>
                  <a:pt x="136779" y="559181"/>
                  <a:pt x="76327" y="559181"/>
                </a:cubicBezTo>
                <a:cubicBezTo>
                  <a:pt x="63373" y="559181"/>
                  <a:pt x="51689" y="558673"/>
                  <a:pt x="41275" y="557784"/>
                </a:cubicBezTo>
                <a:cubicBezTo>
                  <a:pt x="30860" y="556895"/>
                  <a:pt x="19177" y="554609"/>
                  <a:pt x="6350" y="550925"/>
                </a:cubicBezTo>
                <a:lnTo>
                  <a:pt x="195072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4107814" y="4053458"/>
            <a:ext cx="405161" cy="549656"/>
          </a:xfrm>
          <a:custGeom>
            <a:avLst/>
            <a:gdLst>
              <a:gd name="connsiteX0" fmla="*/ 280416 w 405161"/>
              <a:gd name="connsiteY0" fmla="*/ 6350 h 549656"/>
              <a:gd name="connsiteX1" fmla="*/ 381000 w 405161"/>
              <a:gd name="connsiteY1" fmla="*/ 41529 h 549656"/>
              <a:gd name="connsiteX2" fmla="*/ 389001 w 405161"/>
              <a:gd name="connsiteY2" fmla="*/ 149733 h 549656"/>
              <a:gd name="connsiteX3" fmla="*/ 338582 w 405161"/>
              <a:gd name="connsiteY3" fmla="*/ 244348 h 549656"/>
              <a:gd name="connsiteX4" fmla="*/ 264795 w 405161"/>
              <a:gd name="connsiteY4" fmla="*/ 292989 h 549656"/>
              <a:gd name="connsiteX5" fmla="*/ 262128 w 405161"/>
              <a:gd name="connsiteY5" fmla="*/ 293624 h 549656"/>
              <a:gd name="connsiteX6" fmla="*/ 265938 w 405161"/>
              <a:gd name="connsiteY6" fmla="*/ 293751 h 549656"/>
              <a:gd name="connsiteX7" fmla="*/ 299339 w 405161"/>
              <a:gd name="connsiteY7" fmla="*/ 344678 h 549656"/>
              <a:gd name="connsiteX8" fmla="*/ 285496 w 405161"/>
              <a:gd name="connsiteY8" fmla="*/ 431546 h 549656"/>
              <a:gd name="connsiteX9" fmla="*/ 212598 w 405161"/>
              <a:gd name="connsiteY9" fmla="*/ 511936 h 549656"/>
              <a:gd name="connsiteX10" fmla="*/ 103759 w 405161"/>
              <a:gd name="connsiteY10" fmla="*/ 543306 h 549656"/>
              <a:gd name="connsiteX11" fmla="*/ 6350 w 405161"/>
              <a:gd name="connsiteY11" fmla="*/ 528955 h 549656"/>
              <a:gd name="connsiteX12" fmla="*/ 56260 w 405161"/>
              <a:gd name="connsiteY12" fmla="*/ 391414 h 549656"/>
              <a:gd name="connsiteX13" fmla="*/ 114808 w 405161"/>
              <a:gd name="connsiteY13" fmla="*/ 238252 h 549656"/>
              <a:gd name="connsiteX14" fmla="*/ 163322 w 405161"/>
              <a:gd name="connsiteY14" fmla="*/ 105410 h 549656"/>
              <a:gd name="connsiteX15" fmla="*/ 182879 w 405161"/>
              <a:gd name="connsiteY15" fmla="*/ 18288 h 549656"/>
              <a:gd name="connsiteX16" fmla="*/ 280416 w 405161"/>
              <a:gd name="connsiteY16" fmla="*/ 6350 h 5496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405161" h="549656">
                <a:moveTo>
                  <a:pt x="280416" y="6350"/>
                </a:moveTo>
                <a:cubicBezTo>
                  <a:pt x="327787" y="6350"/>
                  <a:pt x="361315" y="18034"/>
                  <a:pt x="381000" y="41529"/>
                </a:cubicBezTo>
                <a:cubicBezTo>
                  <a:pt x="402082" y="67183"/>
                  <a:pt x="404748" y="103251"/>
                  <a:pt x="389001" y="149733"/>
                </a:cubicBezTo>
                <a:cubicBezTo>
                  <a:pt x="375793" y="188468"/>
                  <a:pt x="359029" y="219964"/>
                  <a:pt x="338582" y="244348"/>
                </a:cubicBezTo>
                <a:cubicBezTo>
                  <a:pt x="317119" y="269621"/>
                  <a:pt x="292481" y="285877"/>
                  <a:pt x="264795" y="292989"/>
                </a:cubicBezTo>
                <a:lnTo>
                  <a:pt x="262128" y="293624"/>
                </a:lnTo>
                <a:lnTo>
                  <a:pt x="265938" y="293751"/>
                </a:lnTo>
                <a:cubicBezTo>
                  <a:pt x="288036" y="295783"/>
                  <a:pt x="299212" y="312674"/>
                  <a:pt x="299339" y="344678"/>
                </a:cubicBezTo>
                <a:cubicBezTo>
                  <a:pt x="299593" y="374777"/>
                  <a:pt x="295021" y="403733"/>
                  <a:pt x="285496" y="431546"/>
                </a:cubicBezTo>
                <a:cubicBezTo>
                  <a:pt x="273685" y="466344"/>
                  <a:pt x="249301" y="493141"/>
                  <a:pt x="212598" y="511936"/>
                </a:cubicBezTo>
                <a:cubicBezTo>
                  <a:pt x="175260" y="532892"/>
                  <a:pt x="139065" y="543306"/>
                  <a:pt x="103759" y="543306"/>
                </a:cubicBezTo>
                <a:cubicBezTo>
                  <a:pt x="70230" y="543306"/>
                  <a:pt x="37846" y="538607"/>
                  <a:pt x="6350" y="528955"/>
                </a:cubicBezTo>
                <a:cubicBezTo>
                  <a:pt x="20320" y="488188"/>
                  <a:pt x="36957" y="442214"/>
                  <a:pt x="56260" y="391414"/>
                </a:cubicBezTo>
                <a:cubicBezTo>
                  <a:pt x="75565" y="340486"/>
                  <a:pt x="95123" y="289433"/>
                  <a:pt x="114808" y="238252"/>
                </a:cubicBezTo>
                <a:cubicBezTo>
                  <a:pt x="134366" y="187198"/>
                  <a:pt x="150622" y="142875"/>
                  <a:pt x="163322" y="105410"/>
                </a:cubicBezTo>
                <a:cubicBezTo>
                  <a:pt x="172720" y="77978"/>
                  <a:pt x="179197" y="48895"/>
                  <a:pt x="182879" y="18288"/>
                </a:cubicBezTo>
                <a:cubicBezTo>
                  <a:pt x="217805" y="10286"/>
                  <a:pt x="250317" y="6350"/>
                  <a:pt x="28041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2489454" y="4050792"/>
            <a:ext cx="666495" cy="571626"/>
          </a:xfrm>
          <a:custGeom>
            <a:avLst/>
            <a:gdLst>
              <a:gd name="connsiteX0" fmla="*/ 498728 w 666495"/>
              <a:gd name="connsiteY0" fmla="*/ 6350 h 571626"/>
              <a:gd name="connsiteX1" fmla="*/ 464566 w 666495"/>
              <a:gd name="connsiteY1" fmla="*/ 75564 h 571626"/>
              <a:gd name="connsiteX2" fmla="*/ 544829 w 666495"/>
              <a:gd name="connsiteY2" fmla="*/ 75564 h 571626"/>
              <a:gd name="connsiteX3" fmla="*/ 542162 w 666495"/>
              <a:gd name="connsiteY3" fmla="*/ 84708 h 571626"/>
              <a:gd name="connsiteX4" fmla="*/ 544956 w 666495"/>
              <a:gd name="connsiteY4" fmla="*/ 83184 h 571626"/>
              <a:gd name="connsiteX5" fmla="*/ 591566 w 666495"/>
              <a:gd name="connsiteY5" fmla="*/ 75564 h 571626"/>
              <a:gd name="connsiteX6" fmla="*/ 660145 w 666495"/>
              <a:gd name="connsiteY6" fmla="*/ 119760 h 571626"/>
              <a:gd name="connsiteX7" fmla="*/ 633602 w 666495"/>
              <a:gd name="connsiteY7" fmla="*/ 229234 h 571626"/>
              <a:gd name="connsiteX8" fmla="*/ 559181 w 666495"/>
              <a:gd name="connsiteY8" fmla="*/ 237362 h 571626"/>
              <a:gd name="connsiteX9" fmla="*/ 574675 w 666495"/>
              <a:gd name="connsiteY9" fmla="*/ 170560 h 571626"/>
              <a:gd name="connsiteX10" fmla="*/ 572007 w 666495"/>
              <a:gd name="connsiteY10" fmla="*/ 124967 h 571626"/>
              <a:gd name="connsiteX11" fmla="*/ 540257 w 666495"/>
              <a:gd name="connsiteY11" fmla="*/ 140715 h 571626"/>
              <a:gd name="connsiteX12" fmla="*/ 507872 w 666495"/>
              <a:gd name="connsiteY12" fmla="*/ 215645 h 571626"/>
              <a:gd name="connsiteX13" fmla="*/ 464692 w 666495"/>
              <a:gd name="connsiteY13" fmla="*/ 336168 h 571626"/>
              <a:gd name="connsiteX14" fmla="*/ 437641 w 666495"/>
              <a:gd name="connsiteY14" fmla="*/ 424179 h 571626"/>
              <a:gd name="connsiteX15" fmla="*/ 404113 w 666495"/>
              <a:gd name="connsiteY15" fmla="*/ 561593 h 571626"/>
              <a:gd name="connsiteX16" fmla="*/ 297687 w 666495"/>
              <a:gd name="connsiteY16" fmla="*/ 565276 h 571626"/>
              <a:gd name="connsiteX17" fmla="*/ 364997 w 666495"/>
              <a:gd name="connsiteY17" fmla="*/ 387095 h 571626"/>
              <a:gd name="connsiteX18" fmla="*/ 403351 w 666495"/>
              <a:gd name="connsiteY18" fmla="*/ 284352 h 571626"/>
              <a:gd name="connsiteX19" fmla="*/ 439547 w 666495"/>
              <a:gd name="connsiteY19" fmla="*/ 158368 h 571626"/>
              <a:gd name="connsiteX20" fmla="*/ 461391 w 666495"/>
              <a:gd name="connsiteY20" fmla="*/ 84327 h 571626"/>
              <a:gd name="connsiteX21" fmla="*/ 463676 w 666495"/>
              <a:gd name="connsiteY21" fmla="*/ 77215 h 571626"/>
              <a:gd name="connsiteX22" fmla="*/ 458216 w 666495"/>
              <a:gd name="connsiteY22" fmla="*/ 88391 h 571626"/>
              <a:gd name="connsiteX23" fmla="*/ 398906 w 666495"/>
              <a:gd name="connsiteY23" fmla="*/ 83057 h 571626"/>
              <a:gd name="connsiteX24" fmla="*/ 359536 w 666495"/>
              <a:gd name="connsiteY24" fmla="*/ 81025 h 571626"/>
              <a:gd name="connsiteX25" fmla="*/ 307975 w 666495"/>
              <a:gd name="connsiteY25" fmla="*/ 87375 h 571626"/>
              <a:gd name="connsiteX26" fmla="*/ 250951 w 666495"/>
              <a:gd name="connsiteY26" fmla="*/ 98170 h 571626"/>
              <a:gd name="connsiteX27" fmla="*/ 192785 w 666495"/>
              <a:gd name="connsiteY27" fmla="*/ 225043 h 571626"/>
              <a:gd name="connsiteX28" fmla="*/ 317500 w 666495"/>
              <a:gd name="connsiteY28" fmla="*/ 228472 h 571626"/>
              <a:gd name="connsiteX29" fmla="*/ 264667 w 666495"/>
              <a:gd name="connsiteY29" fmla="*/ 322325 h 571626"/>
              <a:gd name="connsiteX30" fmla="*/ 172466 w 666495"/>
              <a:gd name="connsiteY30" fmla="*/ 327659 h 571626"/>
              <a:gd name="connsiteX31" fmla="*/ 156717 w 666495"/>
              <a:gd name="connsiteY31" fmla="*/ 370585 h 571626"/>
              <a:gd name="connsiteX32" fmla="*/ 129285 w 666495"/>
              <a:gd name="connsiteY32" fmla="*/ 500760 h 571626"/>
              <a:gd name="connsiteX33" fmla="*/ 6350 w 666495"/>
              <a:gd name="connsiteY33" fmla="*/ 512444 h 571626"/>
              <a:gd name="connsiteX34" fmla="*/ 42798 w 666495"/>
              <a:gd name="connsiteY34" fmla="*/ 411225 h 571626"/>
              <a:gd name="connsiteX35" fmla="*/ 102870 w 666495"/>
              <a:gd name="connsiteY35" fmla="*/ 252602 h 571626"/>
              <a:gd name="connsiteX36" fmla="*/ 170941 w 666495"/>
              <a:gd name="connsiteY36" fmla="*/ 11175 h 571626"/>
              <a:gd name="connsiteX37" fmla="*/ 498728 w 666495"/>
              <a:gd name="connsiteY37" fmla="*/ 6350 h 57162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</a:cxnLst>
            <a:rect l="l" t="t" r="r" b="b"/>
            <a:pathLst>
              <a:path w="666495" h="571626">
                <a:moveTo>
                  <a:pt x="498728" y="6350"/>
                </a:moveTo>
                <a:lnTo>
                  <a:pt x="464566" y="75564"/>
                </a:lnTo>
                <a:lnTo>
                  <a:pt x="544829" y="75564"/>
                </a:lnTo>
                <a:lnTo>
                  <a:pt x="542162" y="84708"/>
                </a:lnTo>
                <a:lnTo>
                  <a:pt x="544956" y="83184"/>
                </a:lnTo>
                <a:cubicBezTo>
                  <a:pt x="556895" y="78104"/>
                  <a:pt x="572516" y="75564"/>
                  <a:pt x="591566" y="75564"/>
                </a:cubicBezTo>
                <a:cubicBezTo>
                  <a:pt x="636016" y="75564"/>
                  <a:pt x="658875" y="90296"/>
                  <a:pt x="660145" y="119760"/>
                </a:cubicBezTo>
                <a:cubicBezTo>
                  <a:pt x="661162" y="137794"/>
                  <a:pt x="652272" y="174243"/>
                  <a:pt x="633602" y="229234"/>
                </a:cubicBezTo>
                <a:lnTo>
                  <a:pt x="559181" y="237362"/>
                </a:lnTo>
                <a:cubicBezTo>
                  <a:pt x="568451" y="199643"/>
                  <a:pt x="573659" y="177418"/>
                  <a:pt x="574675" y="170560"/>
                </a:cubicBezTo>
                <a:cubicBezTo>
                  <a:pt x="579501" y="140080"/>
                  <a:pt x="578612" y="124967"/>
                  <a:pt x="572007" y="124967"/>
                </a:cubicBezTo>
                <a:cubicBezTo>
                  <a:pt x="560323" y="124967"/>
                  <a:pt x="549782" y="130175"/>
                  <a:pt x="540257" y="140715"/>
                </a:cubicBezTo>
                <a:cubicBezTo>
                  <a:pt x="535432" y="145922"/>
                  <a:pt x="524637" y="170941"/>
                  <a:pt x="507872" y="215645"/>
                </a:cubicBezTo>
                <a:cubicBezTo>
                  <a:pt x="491235" y="260476"/>
                  <a:pt x="476757" y="300608"/>
                  <a:pt x="464692" y="336168"/>
                </a:cubicBezTo>
                <a:cubicBezTo>
                  <a:pt x="455167" y="363981"/>
                  <a:pt x="446151" y="393318"/>
                  <a:pt x="437641" y="424179"/>
                </a:cubicBezTo>
                <a:cubicBezTo>
                  <a:pt x="429132" y="455040"/>
                  <a:pt x="417956" y="500887"/>
                  <a:pt x="404113" y="561593"/>
                </a:cubicBezTo>
                <a:lnTo>
                  <a:pt x="297687" y="565276"/>
                </a:lnTo>
                <a:cubicBezTo>
                  <a:pt x="308482" y="533526"/>
                  <a:pt x="330835" y="474090"/>
                  <a:pt x="364997" y="387095"/>
                </a:cubicBezTo>
                <a:cubicBezTo>
                  <a:pt x="382016" y="343534"/>
                  <a:pt x="394842" y="309371"/>
                  <a:pt x="403351" y="284352"/>
                </a:cubicBezTo>
                <a:cubicBezTo>
                  <a:pt x="410082" y="264540"/>
                  <a:pt x="422147" y="222503"/>
                  <a:pt x="439547" y="158368"/>
                </a:cubicBezTo>
                <a:cubicBezTo>
                  <a:pt x="447166" y="130047"/>
                  <a:pt x="454406" y="105409"/>
                  <a:pt x="461391" y="84327"/>
                </a:cubicBezTo>
                <a:lnTo>
                  <a:pt x="463676" y="77215"/>
                </a:lnTo>
                <a:lnTo>
                  <a:pt x="458216" y="88391"/>
                </a:lnTo>
                <a:cubicBezTo>
                  <a:pt x="433323" y="86105"/>
                  <a:pt x="413511" y="84327"/>
                  <a:pt x="398906" y="83057"/>
                </a:cubicBezTo>
                <a:cubicBezTo>
                  <a:pt x="384301" y="81660"/>
                  <a:pt x="371220" y="81025"/>
                  <a:pt x="359536" y="81025"/>
                </a:cubicBezTo>
                <a:cubicBezTo>
                  <a:pt x="346963" y="81025"/>
                  <a:pt x="329818" y="83184"/>
                  <a:pt x="307975" y="87375"/>
                </a:cubicBezTo>
                <a:cubicBezTo>
                  <a:pt x="286003" y="91566"/>
                  <a:pt x="266953" y="95250"/>
                  <a:pt x="250951" y="98170"/>
                </a:cubicBezTo>
                <a:lnTo>
                  <a:pt x="192785" y="225043"/>
                </a:lnTo>
                <a:lnTo>
                  <a:pt x="317500" y="228472"/>
                </a:lnTo>
                <a:lnTo>
                  <a:pt x="264667" y="322325"/>
                </a:lnTo>
                <a:lnTo>
                  <a:pt x="172466" y="327659"/>
                </a:lnTo>
                <a:lnTo>
                  <a:pt x="156717" y="370585"/>
                </a:lnTo>
                <a:cubicBezTo>
                  <a:pt x="141732" y="414781"/>
                  <a:pt x="132587" y="458215"/>
                  <a:pt x="129285" y="500760"/>
                </a:cubicBezTo>
                <a:lnTo>
                  <a:pt x="6350" y="512444"/>
                </a:lnTo>
                <a:cubicBezTo>
                  <a:pt x="18668" y="476376"/>
                  <a:pt x="30733" y="442594"/>
                  <a:pt x="42798" y="411225"/>
                </a:cubicBezTo>
                <a:cubicBezTo>
                  <a:pt x="79120" y="316483"/>
                  <a:pt x="99060" y="263651"/>
                  <a:pt x="102870" y="252602"/>
                </a:cubicBezTo>
                <a:cubicBezTo>
                  <a:pt x="129539" y="174243"/>
                  <a:pt x="152145" y="93852"/>
                  <a:pt x="170941" y="11175"/>
                </a:cubicBezTo>
                <a:lnTo>
                  <a:pt x="498728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6355207" y="4039108"/>
            <a:ext cx="368141" cy="460882"/>
          </a:xfrm>
          <a:custGeom>
            <a:avLst/>
            <a:gdLst>
              <a:gd name="connsiteX0" fmla="*/ 230124 w 368141"/>
              <a:gd name="connsiteY0" fmla="*/ 6350 h 460882"/>
              <a:gd name="connsiteX1" fmla="*/ 353440 w 368141"/>
              <a:gd name="connsiteY1" fmla="*/ 86995 h 460882"/>
              <a:gd name="connsiteX2" fmla="*/ 341757 w 368141"/>
              <a:gd name="connsiteY2" fmla="*/ 257301 h 460882"/>
              <a:gd name="connsiteX3" fmla="*/ 316737 w 368141"/>
              <a:gd name="connsiteY3" fmla="*/ 304926 h 460882"/>
              <a:gd name="connsiteX4" fmla="*/ 259587 w 368141"/>
              <a:gd name="connsiteY4" fmla="*/ 336041 h 460882"/>
              <a:gd name="connsiteX5" fmla="*/ 209423 w 368141"/>
              <a:gd name="connsiteY5" fmla="*/ 331977 h 460882"/>
              <a:gd name="connsiteX6" fmla="*/ 139191 w 368141"/>
              <a:gd name="connsiteY6" fmla="*/ 316610 h 460882"/>
              <a:gd name="connsiteX7" fmla="*/ 125348 w 368141"/>
              <a:gd name="connsiteY7" fmla="*/ 351154 h 460882"/>
              <a:gd name="connsiteX8" fmla="*/ 108330 w 368141"/>
              <a:gd name="connsiteY8" fmla="*/ 395096 h 460882"/>
              <a:gd name="connsiteX9" fmla="*/ 102615 w 368141"/>
              <a:gd name="connsiteY9" fmla="*/ 454532 h 460882"/>
              <a:gd name="connsiteX10" fmla="*/ 6350 w 368141"/>
              <a:gd name="connsiteY10" fmla="*/ 453771 h 460882"/>
              <a:gd name="connsiteX11" fmla="*/ 36576 w 368141"/>
              <a:gd name="connsiteY11" fmla="*/ 396494 h 460882"/>
              <a:gd name="connsiteX12" fmla="*/ 57403 w 368141"/>
              <a:gd name="connsiteY12" fmla="*/ 347345 h 460882"/>
              <a:gd name="connsiteX13" fmla="*/ 66547 w 368141"/>
              <a:gd name="connsiteY13" fmla="*/ 301244 h 460882"/>
              <a:gd name="connsiteX14" fmla="*/ 81406 w 368141"/>
              <a:gd name="connsiteY14" fmla="*/ 214121 h 460882"/>
              <a:gd name="connsiteX15" fmla="*/ 253619 w 368141"/>
              <a:gd name="connsiteY15" fmla="*/ 214121 h 460882"/>
              <a:gd name="connsiteX16" fmla="*/ 275336 w 368141"/>
              <a:gd name="connsiteY16" fmla="*/ 109473 h 460882"/>
              <a:gd name="connsiteX17" fmla="*/ 221614 w 368141"/>
              <a:gd name="connsiteY17" fmla="*/ 47497 h 460882"/>
              <a:gd name="connsiteX18" fmla="*/ 146430 w 368141"/>
              <a:gd name="connsiteY18" fmla="*/ 89535 h 460882"/>
              <a:gd name="connsiteX19" fmla="*/ 104013 w 368141"/>
              <a:gd name="connsiteY19" fmla="*/ 184022 h 460882"/>
              <a:gd name="connsiteX20" fmla="*/ 17398 w 368141"/>
              <a:gd name="connsiteY20" fmla="*/ 176784 h 460882"/>
              <a:gd name="connsiteX21" fmla="*/ 101472 w 368141"/>
              <a:gd name="connsiteY21" fmla="*/ 54355 h 460882"/>
              <a:gd name="connsiteX22" fmla="*/ 230124 w 368141"/>
              <a:gd name="connsiteY22" fmla="*/ 6350 h 46088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68141" h="460882">
                <a:moveTo>
                  <a:pt x="230124" y="6350"/>
                </a:moveTo>
                <a:cubicBezTo>
                  <a:pt x="294894" y="6350"/>
                  <a:pt x="336041" y="33273"/>
                  <a:pt x="353440" y="86995"/>
                </a:cubicBezTo>
                <a:cubicBezTo>
                  <a:pt x="368427" y="133476"/>
                  <a:pt x="364616" y="190246"/>
                  <a:pt x="341757" y="257301"/>
                </a:cubicBezTo>
                <a:cubicBezTo>
                  <a:pt x="334390" y="278891"/>
                  <a:pt x="326009" y="294894"/>
                  <a:pt x="316737" y="304926"/>
                </a:cubicBezTo>
                <a:cubicBezTo>
                  <a:pt x="299847" y="325754"/>
                  <a:pt x="280797" y="336041"/>
                  <a:pt x="259587" y="336041"/>
                </a:cubicBezTo>
                <a:cubicBezTo>
                  <a:pt x="244601" y="336041"/>
                  <a:pt x="227837" y="334771"/>
                  <a:pt x="209423" y="331977"/>
                </a:cubicBezTo>
                <a:cubicBezTo>
                  <a:pt x="205612" y="331596"/>
                  <a:pt x="182245" y="326389"/>
                  <a:pt x="139191" y="316610"/>
                </a:cubicBezTo>
                <a:cubicBezTo>
                  <a:pt x="137667" y="320801"/>
                  <a:pt x="133095" y="332359"/>
                  <a:pt x="125348" y="351154"/>
                </a:cubicBezTo>
                <a:cubicBezTo>
                  <a:pt x="117475" y="370077"/>
                  <a:pt x="111886" y="384682"/>
                  <a:pt x="108330" y="395096"/>
                </a:cubicBezTo>
                <a:cubicBezTo>
                  <a:pt x="102234" y="413131"/>
                  <a:pt x="100329" y="432942"/>
                  <a:pt x="102615" y="454532"/>
                </a:cubicBezTo>
                <a:lnTo>
                  <a:pt x="6350" y="453771"/>
                </a:lnTo>
                <a:cubicBezTo>
                  <a:pt x="18287" y="431926"/>
                  <a:pt x="28321" y="412876"/>
                  <a:pt x="36576" y="396494"/>
                </a:cubicBezTo>
                <a:cubicBezTo>
                  <a:pt x="44830" y="380110"/>
                  <a:pt x="51815" y="363727"/>
                  <a:pt x="57403" y="347345"/>
                </a:cubicBezTo>
                <a:cubicBezTo>
                  <a:pt x="61467" y="335152"/>
                  <a:pt x="64515" y="319785"/>
                  <a:pt x="66547" y="301244"/>
                </a:cubicBezTo>
                <a:cubicBezTo>
                  <a:pt x="70865" y="259714"/>
                  <a:pt x="75818" y="230632"/>
                  <a:pt x="81406" y="214121"/>
                </a:cubicBezTo>
                <a:lnTo>
                  <a:pt x="253619" y="214121"/>
                </a:lnTo>
                <a:cubicBezTo>
                  <a:pt x="268097" y="171450"/>
                  <a:pt x="275336" y="136651"/>
                  <a:pt x="275336" y="109473"/>
                </a:cubicBezTo>
                <a:cubicBezTo>
                  <a:pt x="275209" y="68071"/>
                  <a:pt x="257301" y="47497"/>
                  <a:pt x="221614" y="47497"/>
                </a:cubicBezTo>
                <a:cubicBezTo>
                  <a:pt x="191642" y="47497"/>
                  <a:pt x="166497" y="61467"/>
                  <a:pt x="146430" y="89535"/>
                </a:cubicBezTo>
                <a:cubicBezTo>
                  <a:pt x="133350" y="107822"/>
                  <a:pt x="119252" y="139319"/>
                  <a:pt x="104013" y="184022"/>
                </a:cubicBezTo>
                <a:lnTo>
                  <a:pt x="17398" y="176784"/>
                </a:lnTo>
                <a:cubicBezTo>
                  <a:pt x="34163" y="127253"/>
                  <a:pt x="62229" y="86359"/>
                  <a:pt x="101472" y="54355"/>
                </a:cubicBezTo>
                <a:cubicBezTo>
                  <a:pt x="140715" y="22351"/>
                  <a:pt x="183514" y="6350"/>
                  <a:pt x="23012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5744432" y="4039108"/>
            <a:ext cx="306228" cy="512571"/>
          </a:xfrm>
          <a:custGeom>
            <a:avLst/>
            <a:gdLst>
              <a:gd name="connsiteX0" fmla="*/ 157003 w 306228"/>
              <a:gd name="connsiteY0" fmla="*/ 6350 h 512571"/>
              <a:gd name="connsiteX1" fmla="*/ 239172 w 306228"/>
              <a:gd name="connsiteY1" fmla="*/ 6350 h 512571"/>
              <a:gd name="connsiteX2" fmla="*/ 205771 w 306228"/>
              <a:gd name="connsiteY2" fmla="*/ 88646 h 512571"/>
              <a:gd name="connsiteX3" fmla="*/ 299878 w 306228"/>
              <a:gd name="connsiteY3" fmla="*/ 88646 h 512571"/>
              <a:gd name="connsiteX4" fmla="*/ 269398 w 306228"/>
              <a:gd name="connsiteY4" fmla="*/ 178435 h 512571"/>
              <a:gd name="connsiteX5" fmla="*/ 171354 w 306228"/>
              <a:gd name="connsiteY5" fmla="*/ 173609 h 512571"/>
              <a:gd name="connsiteX6" fmla="*/ 109124 w 306228"/>
              <a:gd name="connsiteY6" fmla="*/ 374141 h 512571"/>
              <a:gd name="connsiteX7" fmla="*/ 95535 w 306228"/>
              <a:gd name="connsiteY7" fmla="*/ 424052 h 512571"/>
              <a:gd name="connsiteX8" fmla="*/ 93884 w 306228"/>
              <a:gd name="connsiteY8" fmla="*/ 440689 h 512571"/>
              <a:gd name="connsiteX9" fmla="*/ 123856 w 306228"/>
              <a:gd name="connsiteY9" fmla="*/ 399922 h 512571"/>
              <a:gd name="connsiteX10" fmla="*/ 156368 w 306228"/>
              <a:gd name="connsiteY10" fmla="*/ 330961 h 512571"/>
              <a:gd name="connsiteX11" fmla="*/ 239045 w 306228"/>
              <a:gd name="connsiteY11" fmla="*/ 358775 h 512571"/>
              <a:gd name="connsiteX12" fmla="*/ 136302 w 306228"/>
              <a:gd name="connsiteY12" fmla="*/ 477265 h 512571"/>
              <a:gd name="connsiteX13" fmla="*/ 66833 w 306228"/>
              <a:gd name="connsiteY13" fmla="*/ 506221 h 512571"/>
              <a:gd name="connsiteX14" fmla="*/ 18065 w 306228"/>
              <a:gd name="connsiteY14" fmla="*/ 491362 h 512571"/>
              <a:gd name="connsiteX15" fmla="*/ 9302 w 306228"/>
              <a:gd name="connsiteY15" fmla="*/ 448182 h 512571"/>
              <a:gd name="connsiteX16" fmla="*/ 104044 w 306228"/>
              <a:gd name="connsiteY16" fmla="*/ 169545 h 512571"/>
              <a:gd name="connsiteX17" fmla="*/ 45497 w 306228"/>
              <a:gd name="connsiteY17" fmla="*/ 171576 h 512571"/>
              <a:gd name="connsiteX18" fmla="*/ 77374 w 306228"/>
              <a:gd name="connsiteY18" fmla="*/ 88646 h 512571"/>
              <a:gd name="connsiteX19" fmla="*/ 131603 w 306228"/>
              <a:gd name="connsiteY19" fmla="*/ 88646 h 512571"/>
              <a:gd name="connsiteX20" fmla="*/ 157003 w 306228"/>
              <a:gd name="connsiteY20" fmla="*/ 6350 h 5125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06228" h="512571">
                <a:moveTo>
                  <a:pt x="157003" y="6350"/>
                </a:moveTo>
                <a:lnTo>
                  <a:pt x="239172" y="6350"/>
                </a:lnTo>
                <a:lnTo>
                  <a:pt x="205771" y="88646"/>
                </a:lnTo>
                <a:lnTo>
                  <a:pt x="299878" y="88646"/>
                </a:lnTo>
                <a:lnTo>
                  <a:pt x="269398" y="178435"/>
                </a:lnTo>
                <a:lnTo>
                  <a:pt x="171354" y="173609"/>
                </a:lnTo>
                <a:lnTo>
                  <a:pt x="109124" y="374141"/>
                </a:lnTo>
                <a:cubicBezTo>
                  <a:pt x="104298" y="391032"/>
                  <a:pt x="99726" y="407670"/>
                  <a:pt x="95535" y="424052"/>
                </a:cubicBezTo>
                <a:cubicBezTo>
                  <a:pt x="93503" y="435101"/>
                  <a:pt x="92868" y="440689"/>
                  <a:pt x="93884" y="440689"/>
                </a:cubicBezTo>
                <a:cubicBezTo>
                  <a:pt x="99472" y="440689"/>
                  <a:pt x="109378" y="427100"/>
                  <a:pt x="123856" y="399922"/>
                </a:cubicBezTo>
                <a:cubicBezTo>
                  <a:pt x="140366" y="364235"/>
                  <a:pt x="151288" y="341248"/>
                  <a:pt x="156368" y="330961"/>
                </a:cubicBezTo>
                <a:lnTo>
                  <a:pt x="239045" y="358775"/>
                </a:lnTo>
                <a:cubicBezTo>
                  <a:pt x="207803" y="412241"/>
                  <a:pt x="173513" y="451738"/>
                  <a:pt x="136302" y="477265"/>
                </a:cubicBezTo>
                <a:cubicBezTo>
                  <a:pt x="115855" y="496570"/>
                  <a:pt x="92614" y="506221"/>
                  <a:pt x="66833" y="506221"/>
                </a:cubicBezTo>
                <a:cubicBezTo>
                  <a:pt x="47148" y="506221"/>
                  <a:pt x="30892" y="501269"/>
                  <a:pt x="18065" y="491362"/>
                </a:cubicBezTo>
                <a:cubicBezTo>
                  <a:pt x="5365" y="482853"/>
                  <a:pt x="2444" y="468375"/>
                  <a:pt x="9302" y="448182"/>
                </a:cubicBezTo>
                <a:lnTo>
                  <a:pt x="104044" y="169545"/>
                </a:lnTo>
                <a:lnTo>
                  <a:pt x="45497" y="171576"/>
                </a:lnTo>
                <a:lnTo>
                  <a:pt x="77374" y="88646"/>
                </a:lnTo>
                <a:lnTo>
                  <a:pt x="131603" y="88646"/>
                </a:lnTo>
                <a:lnTo>
                  <a:pt x="157003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1964055" y="3398139"/>
            <a:ext cx="392445" cy="536955"/>
          </a:xfrm>
          <a:custGeom>
            <a:avLst/>
            <a:gdLst>
              <a:gd name="connsiteX0" fmla="*/ 274065 w 392445"/>
              <a:gd name="connsiteY0" fmla="*/ 0 h 536955"/>
              <a:gd name="connsiteX1" fmla="*/ 374650 w 392445"/>
              <a:gd name="connsiteY1" fmla="*/ 35051 h 536955"/>
              <a:gd name="connsiteX2" fmla="*/ 382523 w 392445"/>
              <a:gd name="connsiteY2" fmla="*/ 143382 h 536955"/>
              <a:gd name="connsiteX3" fmla="*/ 332104 w 392445"/>
              <a:gd name="connsiteY3" fmla="*/ 237870 h 536955"/>
              <a:gd name="connsiteX4" fmla="*/ 258317 w 392445"/>
              <a:gd name="connsiteY4" fmla="*/ 286639 h 536955"/>
              <a:gd name="connsiteX5" fmla="*/ 255650 w 392445"/>
              <a:gd name="connsiteY5" fmla="*/ 287146 h 536955"/>
              <a:gd name="connsiteX6" fmla="*/ 259460 w 392445"/>
              <a:gd name="connsiteY6" fmla="*/ 287401 h 536955"/>
              <a:gd name="connsiteX7" fmla="*/ 292861 w 392445"/>
              <a:gd name="connsiteY7" fmla="*/ 338201 h 536955"/>
              <a:gd name="connsiteX8" fmla="*/ 279145 w 392445"/>
              <a:gd name="connsiteY8" fmla="*/ 425195 h 536955"/>
              <a:gd name="connsiteX9" fmla="*/ 206120 w 392445"/>
              <a:gd name="connsiteY9" fmla="*/ 505459 h 536955"/>
              <a:gd name="connsiteX10" fmla="*/ 97281 w 392445"/>
              <a:gd name="connsiteY10" fmla="*/ 536955 h 536955"/>
              <a:gd name="connsiteX11" fmla="*/ 0 w 392445"/>
              <a:gd name="connsiteY11" fmla="*/ 522604 h 536955"/>
              <a:gd name="connsiteX12" fmla="*/ 49910 w 392445"/>
              <a:gd name="connsiteY12" fmla="*/ 384936 h 536955"/>
              <a:gd name="connsiteX13" fmla="*/ 108330 w 392445"/>
              <a:gd name="connsiteY13" fmla="*/ 231901 h 536955"/>
              <a:gd name="connsiteX14" fmla="*/ 156971 w 392445"/>
              <a:gd name="connsiteY14" fmla="*/ 98932 h 536955"/>
              <a:gd name="connsiteX15" fmla="*/ 176529 w 392445"/>
              <a:gd name="connsiteY15" fmla="*/ 11810 h 536955"/>
              <a:gd name="connsiteX16" fmla="*/ 274065 w 392445"/>
              <a:gd name="connsiteY16" fmla="*/ 0 h 53695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392445" h="536955">
                <a:moveTo>
                  <a:pt x="274065" y="0"/>
                </a:moveTo>
                <a:cubicBezTo>
                  <a:pt x="321436" y="0"/>
                  <a:pt x="354964" y="11683"/>
                  <a:pt x="374650" y="35051"/>
                </a:cubicBezTo>
                <a:cubicBezTo>
                  <a:pt x="395731" y="60705"/>
                  <a:pt x="398398" y="96773"/>
                  <a:pt x="382523" y="143382"/>
                </a:cubicBezTo>
                <a:cubicBezTo>
                  <a:pt x="369315" y="182117"/>
                  <a:pt x="352551" y="213614"/>
                  <a:pt x="332104" y="237870"/>
                </a:cubicBezTo>
                <a:cubicBezTo>
                  <a:pt x="310641" y="263144"/>
                  <a:pt x="286131" y="279400"/>
                  <a:pt x="258317" y="286639"/>
                </a:cubicBezTo>
                <a:lnTo>
                  <a:pt x="255650" y="287146"/>
                </a:lnTo>
                <a:lnTo>
                  <a:pt x="259460" y="287401"/>
                </a:lnTo>
                <a:cubicBezTo>
                  <a:pt x="281558" y="289305"/>
                  <a:pt x="292734" y="306323"/>
                  <a:pt x="292861" y="338201"/>
                </a:cubicBezTo>
                <a:cubicBezTo>
                  <a:pt x="293115" y="368427"/>
                  <a:pt x="288544" y="397382"/>
                  <a:pt x="279145" y="425195"/>
                </a:cubicBezTo>
                <a:cubicBezTo>
                  <a:pt x="267207" y="459866"/>
                  <a:pt x="242950" y="486664"/>
                  <a:pt x="206120" y="505459"/>
                </a:cubicBezTo>
                <a:cubicBezTo>
                  <a:pt x="168909" y="526415"/>
                  <a:pt x="132587" y="536955"/>
                  <a:pt x="97281" y="536955"/>
                </a:cubicBezTo>
                <a:cubicBezTo>
                  <a:pt x="63880" y="536955"/>
                  <a:pt x="31369" y="532129"/>
                  <a:pt x="0" y="522604"/>
                </a:cubicBezTo>
                <a:cubicBezTo>
                  <a:pt x="13842" y="481710"/>
                  <a:pt x="30479" y="435864"/>
                  <a:pt x="49910" y="384936"/>
                </a:cubicBezTo>
                <a:cubicBezTo>
                  <a:pt x="69214" y="334009"/>
                  <a:pt x="88645" y="283082"/>
                  <a:pt x="108330" y="231901"/>
                </a:cubicBezTo>
                <a:cubicBezTo>
                  <a:pt x="128015" y="180720"/>
                  <a:pt x="144144" y="136397"/>
                  <a:pt x="156971" y="98932"/>
                </a:cubicBezTo>
                <a:cubicBezTo>
                  <a:pt x="166242" y="71501"/>
                  <a:pt x="172719" y="42545"/>
                  <a:pt x="176529" y="11810"/>
                </a:cubicBezTo>
                <a:cubicBezTo>
                  <a:pt x="211454" y="3936"/>
                  <a:pt x="243966" y="0"/>
                  <a:pt x="274065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3602084" y="3383661"/>
            <a:ext cx="293640" cy="499998"/>
          </a:xfrm>
          <a:custGeom>
            <a:avLst/>
            <a:gdLst>
              <a:gd name="connsiteX0" fmla="*/ 150638 w 293640"/>
              <a:gd name="connsiteY0" fmla="*/ 0 h 499998"/>
              <a:gd name="connsiteX1" fmla="*/ 232934 w 293640"/>
              <a:gd name="connsiteY1" fmla="*/ 0 h 499998"/>
              <a:gd name="connsiteX2" fmla="*/ 199406 w 293640"/>
              <a:gd name="connsiteY2" fmla="*/ 82296 h 499998"/>
              <a:gd name="connsiteX3" fmla="*/ 293640 w 293640"/>
              <a:gd name="connsiteY3" fmla="*/ 82296 h 499998"/>
              <a:gd name="connsiteX4" fmla="*/ 263033 w 293640"/>
              <a:gd name="connsiteY4" fmla="*/ 172211 h 499998"/>
              <a:gd name="connsiteX5" fmla="*/ 165116 w 293640"/>
              <a:gd name="connsiteY5" fmla="*/ 167386 h 499998"/>
              <a:gd name="connsiteX6" fmla="*/ 102759 w 293640"/>
              <a:gd name="connsiteY6" fmla="*/ 367792 h 499998"/>
              <a:gd name="connsiteX7" fmla="*/ 89170 w 293640"/>
              <a:gd name="connsiteY7" fmla="*/ 417703 h 499998"/>
              <a:gd name="connsiteX8" fmla="*/ 87646 w 293640"/>
              <a:gd name="connsiteY8" fmla="*/ 434467 h 499998"/>
              <a:gd name="connsiteX9" fmla="*/ 117490 w 293640"/>
              <a:gd name="connsiteY9" fmla="*/ 393572 h 499998"/>
              <a:gd name="connsiteX10" fmla="*/ 150129 w 293640"/>
              <a:gd name="connsiteY10" fmla="*/ 324611 h 499998"/>
              <a:gd name="connsiteX11" fmla="*/ 232679 w 293640"/>
              <a:gd name="connsiteY11" fmla="*/ 352425 h 499998"/>
              <a:gd name="connsiteX12" fmla="*/ 130064 w 293640"/>
              <a:gd name="connsiteY12" fmla="*/ 471043 h 499998"/>
              <a:gd name="connsiteX13" fmla="*/ 60595 w 293640"/>
              <a:gd name="connsiteY13" fmla="*/ 499998 h 499998"/>
              <a:gd name="connsiteX14" fmla="*/ 11827 w 293640"/>
              <a:gd name="connsiteY14" fmla="*/ 485013 h 499998"/>
              <a:gd name="connsiteX15" fmla="*/ 2937 w 293640"/>
              <a:gd name="connsiteY15" fmla="*/ 441959 h 499998"/>
              <a:gd name="connsiteX16" fmla="*/ 97806 w 293640"/>
              <a:gd name="connsiteY16" fmla="*/ 163321 h 499998"/>
              <a:gd name="connsiteX17" fmla="*/ 39259 w 293640"/>
              <a:gd name="connsiteY17" fmla="*/ 165354 h 499998"/>
              <a:gd name="connsiteX18" fmla="*/ 71136 w 293640"/>
              <a:gd name="connsiteY18" fmla="*/ 82296 h 499998"/>
              <a:gd name="connsiteX19" fmla="*/ 125365 w 293640"/>
              <a:gd name="connsiteY19" fmla="*/ 82296 h 499998"/>
              <a:gd name="connsiteX20" fmla="*/ 150638 w 293640"/>
              <a:gd name="connsiteY20" fmla="*/ 0 h 49999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640" h="499998">
                <a:moveTo>
                  <a:pt x="150638" y="0"/>
                </a:moveTo>
                <a:lnTo>
                  <a:pt x="232934" y="0"/>
                </a:lnTo>
                <a:lnTo>
                  <a:pt x="199406" y="82296"/>
                </a:lnTo>
                <a:lnTo>
                  <a:pt x="293640" y="82296"/>
                </a:lnTo>
                <a:lnTo>
                  <a:pt x="263033" y="172211"/>
                </a:lnTo>
                <a:lnTo>
                  <a:pt x="165116" y="167386"/>
                </a:lnTo>
                <a:lnTo>
                  <a:pt x="102759" y="367792"/>
                </a:lnTo>
                <a:cubicBezTo>
                  <a:pt x="97933" y="384809"/>
                  <a:pt x="93360" y="401447"/>
                  <a:pt x="89170" y="417703"/>
                </a:cubicBezTo>
                <a:cubicBezTo>
                  <a:pt x="87138" y="428879"/>
                  <a:pt x="86629" y="434467"/>
                  <a:pt x="87646" y="434467"/>
                </a:cubicBezTo>
                <a:cubicBezTo>
                  <a:pt x="93107" y="434467"/>
                  <a:pt x="103140" y="420878"/>
                  <a:pt x="117490" y="393572"/>
                </a:cubicBezTo>
                <a:cubicBezTo>
                  <a:pt x="134128" y="358013"/>
                  <a:pt x="145050" y="335026"/>
                  <a:pt x="150129" y="324611"/>
                </a:cubicBezTo>
                <a:lnTo>
                  <a:pt x="232679" y="352425"/>
                </a:lnTo>
                <a:cubicBezTo>
                  <a:pt x="201438" y="405892"/>
                  <a:pt x="167275" y="445389"/>
                  <a:pt x="130064" y="471043"/>
                </a:cubicBezTo>
                <a:cubicBezTo>
                  <a:pt x="109490" y="490347"/>
                  <a:pt x="86376" y="499998"/>
                  <a:pt x="60595" y="499998"/>
                </a:cubicBezTo>
                <a:cubicBezTo>
                  <a:pt x="40783" y="499998"/>
                  <a:pt x="24527" y="495046"/>
                  <a:pt x="11827" y="485013"/>
                </a:cubicBezTo>
                <a:cubicBezTo>
                  <a:pt x="-999" y="476504"/>
                  <a:pt x="-3921" y="462153"/>
                  <a:pt x="2937" y="441959"/>
                </a:cubicBezTo>
                <a:lnTo>
                  <a:pt x="97806" y="163321"/>
                </a:lnTo>
                <a:lnTo>
                  <a:pt x="39259" y="165354"/>
                </a:lnTo>
                <a:lnTo>
                  <a:pt x="71136" y="82296"/>
                </a:lnTo>
                <a:lnTo>
                  <a:pt x="125365" y="82296"/>
                </a:lnTo>
                <a:lnTo>
                  <a:pt x="150638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2069465" y="3734434"/>
            <a:ext cx="105155" cy="145669"/>
          </a:xfrm>
          <a:custGeom>
            <a:avLst/>
            <a:gdLst>
              <a:gd name="connsiteX0" fmla="*/ 59817 w 105155"/>
              <a:gd name="connsiteY0" fmla="*/ 6350 h 145669"/>
              <a:gd name="connsiteX1" fmla="*/ 6350 w 105155"/>
              <a:gd name="connsiteY1" fmla="*/ 139319 h 145669"/>
              <a:gd name="connsiteX2" fmla="*/ 8890 w 105155"/>
              <a:gd name="connsiteY2" fmla="*/ 139319 h 145669"/>
              <a:gd name="connsiteX3" fmla="*/ 58039 w 105155"/>
              <a:gd name="connsiteY3" fmla="*/ 127508 h 145669"/>
              <a:gd name="connsiteX4" fmla="*/ 88772 w 105155"/>
              <a:gd name="connsiteY4" fmla="*/ 76454 h 145669"/>
              <a:gd name="connsiteX5" fmla="*/ 98805 w 105155"/>
              <a:gd name="connsiteY5" fmla="*/ 52832 h 145669"/>
              <a:gd name="connsiteX6" fmla="*/ 94614 w 105155"/>
              <a:gd name="connsiteY6" fmla="*/ 20573 h 145669"/>
              <a:gd name="connsiteX7" fmla="*/ 59817 w 105155"/>
              <a:gd name="connsiteY7" fmla="*/ 6350 h 14566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05155" h="145669">
                <a:moveTo>
                  <a:pt x="59817" y="6350"/>
                </a:moveTo>
                <a:lnTo>
                  <a:pt x="6350" y="139319"/>
                </a:lnTo>
                <a:lnTo>
                  <a:pt x="8890" y="139319"/>
                </a:lnTo>
                <a:cubicBezTo>
                  <a:pt x="32639" y="139319"/>
                  <a:pt x="49022" y="135382"/>
                  <a:pt x="58039" y="127508"/>
                </a:cubicBezTo>
                <a:cubicBezTo>
                  <a:pt x="66929" y="119634"/>
                  <a:pt x="77216" y="102616"/>
                  <a:pt x="88772" y="76454"/>
                </a:cubicBezTo>
                <a:lnTo>
                  <a:pt x="98805" y="52832"/>
                </a:lnTo>
                <a:cubicBezTo>
                  <a:pt x="103632" y="38735"/>
                  <a:pt x="102235" y="27940"/>
                  <a:pt x="94614" y="20573"/>
                </a:cubicBezTo>
                <a:cubicBezTo>
                  <a:pt x="84455" y="13716"/>
                  <a:pt x="72898" y="9017"/>
                  <a:pt x="5981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3929380" y="3723640"/>
            <a:ext cx="84328" cy="116077"/>
          </a:xfrm>
          <a:custGeom>
            <a:avLst/>
            <a:gdLst>
              <a:gd name="connsiteX0" fmla="*/ 55372 w 84328"/>
              <a:gd name="connsiteY0" fmla="*/ 6350 h 116077"/>
              <a:gd name="connsiteX1" fmla="*/ 29718 w 84328"/>
              <a:gd name="connsiteY1" fmla="*/ 19684 h 116077"/>
              <a:gd name="connsiteX2" fmla="*/ 11303 w 84328"/>
              <a:gd name="connsiteY2" fmla="*/ 52704 h 116077"/>
              <a:gd name="connsiteX3" fmla="*/ 6350 w 84328"/>
              <a:gd name="connsiteY3" fmla="*/ 92202 h 116077"/>
              <a:gd name="connsiteX4" fmla="*/ 16255 w 84328"/>
              <a:gd name="connsiteY4" fmla="*/ 109727 h 116077"/>
              <a:gd name="connsiteX5" fmla="*/ 29337 w 84328"/>
              <a:gd name="connsiteY5" fmla="*/ 108077 h 116077"/>
              <a:gd name="connsiteX6" fmla="*/ 46609 w 84328"/>
              <a:gd name="connsiteY6" fmla="*/ 100203 h 116077"/>
              <a:gd name="connsiteX7" fmla="*/ 62357 w 84328"/>
              <a:gd name="connsiteY7" fmla="*/ 57530 h 116077"/>
              <a:gd name="connsiteX8" fmla="*/ 77978 w 84328"/>
              <a:gd name="connsiteY8" fmla="*/ 15747 h 116077"/>
              <a:gd name="connsiteX9" fmla="*/ 68579 w 84328"/>
              <a:gd name="connsiteY9" fmla="*/ 9016 h 116077"/>
              <a:gd name="connsiteX10" fmla="*/ 55372 w 84328"/>
              <a:gd name="connsiteY10" fmla="*/ 6350 h 11607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328" h="116077">
                <a:moveTo>
                  <a:pt x="55372" y="6350"/>
                </a:moveTo>
                <a:cubicBezTo>
                  <a:pt x="46101" y="6350"/>
                  <a:pt x="37591" y="10794"/>
                  <a:pt x="29718" y="19684"/>
                </a:cubicBezTo>
                <a:cubicBezTo>
                  <a:pt x="21844" y="28447"/>
                  <a:pt x="15748" y="39496"/>
                  <a:pt x="11303" y="52704"/>
                </a:cubicBezTo>
                <a:cubicBezTo>
                  <a:pt x="6222" y="67564"/>
                  <a:pt x="4572" y="80771"/>
                  <a:pt x="6350" y="92202"/>
                </a:cubicBezTo>
                <a:cubicBezTo>
                  <a:pt x="6858" y="103885"/>
                  <a:pt x="10160" y="109727"/>
                  <a:pt x="16255" y="109727"/>
                </a:cubicBezTo>
                <a:cubicBezTo>
                  <a:pt x="20447" y="109727"/>
                  <a:pt x="24891" y="109219"/>
                  <a:pt x="29337" y="108077"/>
                </a:cubicBezTo>
                <a:cubicBezTo>
                  <a:pt x="33782" y="106933"/>
                  <a:pt x="39623" y="104266"/>
                  <a:pt x="46609" y="100203"/>
                </a:cubicBezTo>
                <a:cubicBezTo>
                  <a:pt x="52070" y="85470"/>
                  <a:pt x="57277" y="71246"/>
                  <a:pt x="62357" y="57530"/>
                </a:cubicBezTo>
                <a:cubicBezTo>
                  <a:pt x="67564" y="43941"/>
                  <a:pt x="72771" y="29971"/>
                  <a:pt x="77978" y="15747"/>
                </a:cubicBezTo>
                <a:cubicBezTo>
                  <a:pt x="75438" y="12953"/>
                  <a:pt x="72263" y="10794"/>
                  <a:pt x="68579" y="9016"/>
                </a:cubicBezTo>
                <a:cubicBezTo>
                  <a:pt x="64897" y="7239"/>
                  <a:pt x="60579" y="6350"/>
                  <a:pt x="5537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3376168" y="3723640"/>
            <a:ext cx="84327" cy="116077"/>
          </a:xfrm>
          <a:custGeom>
            <a:avLst/>
            <a:gdLst>
              <a:gd name="connsiteX0" fmla="*/ 55372 w 84327"/>
              <a:gd name="connsiteY0" fmla="*/ 6350 h 116077"/>
              <a:gd name="connsiteX1" fmla="*/ 29717 w 84327"/>
              <a:gd name="connsiteY1" fmla="*/ 19684 h 116077"/>
              <a:gd name="connsiteX2" fmla="*/ 11303 w 84327"/>
              <a:gd name="connsiteY2" fmla="*/ 52704 h 116077"/>
              <a:gd name="connsiteX3" fmla="*/ 6350 w 84327"/>
              <a:gd name="connsiteY3" fmla="*/ 92202 h 116077"/>
              <a:gd name="connsiteX4" fmla="*/ 16255 w 84327"/>
              <a:gd name="connsiteY4" fmla="*/ 109727 h 116077"/>
              <a:gd name="connsiteX5" fmla="*/ 29336 w 84327"/>
              <a:gd name="connsiteY5" fmla="*/ 108077 h 116077"/>
              <a:gd name="connsiteX6" fmla="*/ 46609 w 84327"/>
              <a:gd name="connsiteY6" fmla="*/ 100203 h 116077"/>
              <a:gd name="connsiteX7" fmla="*/ 62357 w 84327"/>
              <a:gd name="connsiteY7" fmla="*/ 57530 h 116077"/>
              <a:gd name="connsiteX8" fmla="*/ 77977 w 84327"/>
              <a:gd name="connsiteY8" fmla="*/ 15747 h 116077"/>
              <a:gd name="connsiteX9" fmla="*/ 68580 w 84327"/>
              <a:gd name="connsiteY9" fmla="*/ 9016 h 116077"/>
              <a:gd name="connsiteX10" fmla="*/ 55372 w 84327"/>
              <a:gd name="connsiteY10" fmla="*/ 6350 h 11607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327" h="116077">
                <a:moveTo>
                  <a:pt x="55372" y="6350"/>
                </a:moveTo>
                <a:cubicBezTo>
                  <a:pt x="46101" y="6350"/>
                  <a:pt x="37591" y="10794"/>
                  <a:pt x="29717" y="19684"/>
                </a:cubicBezTo>
                <a:cubicBezTo>
                  <a:pt x="21844" y="28447"/>
                  <a:pt x="15747" y="39496"/>
                  <a:pt x="11303" y="52704"/>
                </a:cubicBezTo>
                <a:cubicBezTo>
                  <a:pt x="6222" y="67564"/>
                  <a:pt x="4572" y="80771"/>
                  <a:pt x="6350" y="92202"/>
                </a:cubicBezTo>
                <a:cubicBezTo>
                  <a:pt x="6857" y="103885"/>
                  <a:pt x="10160" y="109727"/>
                  <a:pt x="16255" y="109727"/>
                </a:cubicBezTo>
                <a:cubicBezTo>
                  <a:pt x="20446" y="109727"/>
                  <a:pt x="24891" y="109219"/>
                  <a:pt x="29336" y="108077"/>
                </a:cubicBezTo>
                <a:cubicBezTo>
                  <a:pt x="33782" y="106933"/>
                  <a:pt x="39623" y="104266"/>
                  <a:pt x="46609" y="100203"/>
                </a:cubicBezTo>
                <a:cubicBezTo>
                  <a:pt x="52070" y="85470"/>
                  <a:pt x="57276" y="71246"/>
                  <a:pt x="62357" y="57530"/>
                </a:cubicBezTo>
                <a:cubicBezTo>
                  <a:pt x="67564" y="43941"/>
                  <a:pt x="72771" y="29971"/>
                  <a:pt x="77977" y="15747"/>
                </a:cubicBezTo>
                <a:cubicBezTo>
                  <a:pt x="75438" y="12953"/>
                  <a:pt x="72263" y="10794"/>
                  <a:pt x="68580" y="9016"/>
                </a:cubicBezTo>
                <a:cubicBezTo>
                  <a:pt x="64896" y="7239"/>
                  <a:pt x="60579" y="6350"/>
                  <a:pt x="5537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2541143" y="3565398"/>
            <a:ext cx="139192" cy="150368"/>
          </a:xfrm>
          <a:custGeom>
            <a:avLst/>
            <a:gdLst>
              <a:gd name="connsiteX0" fmla="*/ 95758 w 139192"/>
              <a:gd name="connsiteY0" fmla="*/ 6350 h 150368"/>
              <a:gd name="connsiteX1" fmla="*/ 57023 w 139192"/>
              <a:gd name="connsiteY1" fmla="*/ 19684 h 150368"/>
              <a:gd name="connsiteX2" fmla="*/ 27432 w 139192"/>
              <a:gd name="connsiteY2" fmla="*/ 47752 h 150368"/>
              <a:gd name="connsiteX3" fmla="*/ 22606 w 139192"/>
              <a:gd name="connsiteY3" fmla="*/ 60452 h 150368"/>
              <a:gd name="connsiteX4" fmla="*/ 6350 w 139192"/>
              <a:gd name="connsiteY4" fmla="*/ 128270 h 150368"/>
              <a:gd name="connsiteX5" fmla="*/ 42926 w 139192"/>
              <a:gd name="connsiteY5" fmla="*/ 144018 h 150368"/>
              <a:gd name="connsiteX6" fmla="*/ 62611 w 139192"/>
              <a:gd name="connsiteY6" fmla="*/ 141351 h 150368"/>
              <a:gd name="connsiteX7" fmla="*/ 77723 w 139192"/>
              <a:gd name="connsiteY7" fmla="*/ 135763 h 150368"/>
              <a:gd name="connsiteX8" fmla="*/ 132842 w 139192"/>
              <a:gd name="connsiteY8" fmla="*/ 18922 h 150368"/>
              <a:gd name="connsiteX9" fmla="*/ 123063 w 139192"/>
              <a:gd name="connsiteY9" fmla="*/ 13080 h 150368"/>
              <a:gd name="connsiteX10" fmla="*/ 95758 w 139192"/>
              <a:gd name="connsiteY10" fmla="*/ 6350 h 15036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139192" h="150368">
                <a:moveTo>
                  <a:pt x="95758" y="6350"/>
                </a:moveTo>
                <a:cubicBezTo>
                  <a:pt x="85089" y="6350"/>
                  <a:pt x="72136" y="10795"/>
                  <a:pt x="57023" y="19684"/>
                </a:cubicBezTo>
                <a:cubicBezTo>
                  <a:pt x="41783" y="28448"/>
                  <a:pt x="32004" y="37846"/>
                  <a:pt x="27432" y="47752"/>
                </a:cubicBezTo>
                <a:lnTo>
                  <a:pt x="22606" y="60452"/>
                </a:lnTo>
                <a:cubicBezTo>
                  <a:pt x="12319" y="90932"/>
                  <a:pt x="6858" y="113538"/>
                  <a:pt x="6350" y="128270"/>
                </a:cubicBezTo>
                <a:cubicBezTo>
                  <a:pt x="8889" y="138810"/>
                  <a:pt x="21082" y="144018"/>
                  <a:pt x="42926" y="144018"/>
                </a:cubicBezTo>
                <a:cubicBezTo>
                  <a:pt x="49022" y="144018"/>
                  <a:pt x="55626" y="143129"/>
                  <a:pt x="62611" y="141351"/>
                </a:cubicBezTo>
                <a:cubicBezTo>
                  <a:pt x="69596" y="139572"/>
                  <a:pt x="74548" y="137668"/>
                  <a:pt x="77723" y="135763"/>
                </a:cubicBezTo>
                <a:lnTo>
                  <a:pt x="132842" y="18922"/>
                </a:lnTo>
                <a:cubicBezTo>
                  <a:pt x="126492" y="14986"/>
                  <a:pt x="123317" y="13080"/>
                  <a:pt x="123063" y="13080"/>
                </a:cubicBezTo>
                <a:cubicBezTo>
                  <a:pt x="113792" y="8636"/>
                  <a:pt x="104648" y="6350"/>
                  <a:pt x="9575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2280793" y="3564890"/>
            <a:ext cx="166878" cy="252348"/>
          </a:xfrm>
          <a:custGeom>
            <a:avLst/>
            <a:gdLst>
              <a:gd name="connsiteX0" fmla="*/ 90170 w 166878"/>
              <a:gd name="connsiteY0" fmla="*/ 6350 h 252348"/>
              <a:gd name="connsiteX1" fmla="*/ 160528 w 166878"/>
              <a:gd name="connsiteY1" fmla="*/ 6350 h 252348"/>
              <a:gd name="connsiteX2" fmla="*/ 90804 w 166878"/>
              <a:gd name="connsiteY2" fmla="*/ 245998 h 252348"/>
              <a:gd name="connsiteX3" fmla="*/ 6350 w 166878"/>
              <a:gd name="connsiteY3" fmla="*/ 245998 h 252348"/>
              <a:gd name="connsiteX4" fmla="*/ 35686 w 166878"/>
              <a:gd name="connsiteY4" fmla="*/ 154050 h 252348"/>
              <a:gd name="connsiteX5" fmla="*/ 62992 w 166878"/>
              <a:gd name="connsiteY5" fmla="*/ 67690 h 252348"/>
              <a:gd name="connsiteX6" fmla="*/ 73913 w 166878"/>
              <a:gd name="connsiteY6" fmla="*/ 40639 h 252348"/>
              <a:gd name="connsiteX7" fmla="*/ 90170 w 166878"/>
              <a:gd name="connsiteY7" fmla="*/ 6350 h 25234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66878" h="252348">
                <a:moveTo>
                  <a:pt x="90170" y="6350"/>
                </a:moveTo>
                <a:lnTo>
                  <a:pt x="160528" y="6350"/>
                </a:lnTo>
                <a:lnTo>
                  <a:pt x="90804" y="245998"/>
                </a:lnTo>
                <a:lnTo>
                  <a:pt x="6350" y="245998"/>
                </a:lnTo>
                <a:cubicBezTo>
                  <a:pt x="14351" y="222884"/>
                  <a:pt x="24002" y="192150"/>
                  <a:pt x="35686" y="154050"/>
                </a:cubicBezTo>
                <a:cubicBezTo>
                  <a:pt x="47244" y="115950"/>
                  <a:pt x="56388" y="87121"/>
                  <a:pt x="62992" y="67690"/>
                </a:cubicBezTo>
                <a:cubicBezTo>
                  <a:pt x="65658" y="60070"/>
                  <a:pt x="69214" y="51053"/>
                  <a:pt x="73913" y="40639"/>
                </a:cubicBezTo>
                <a:cubicBezTo>
                  <a:pt x="78613" y="30226"/>
                  <a:pt x="84073" y="18796"/>
                  <a:pt x="9017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4329811" y="3532378"/>
            <a:ext cx="335152" cy="321944"/>
          </a:xfrm>
          <a:custGeom>
            <a:avLst/>
            <a:gdLst>
              <a:gd name="connsiteX0" fmla="*/ 268732 w 335152"/>
              <a:gd name="connsiteY0" fmla="*/ 6350 h 321944"/>
              <a:gd name="connsiteX1" fmla="*/ 236601 w 335152"/>
              <a:gd name="connsiteY1" fmla="*/ 72516 h 321944"/>
              <a:gd name="connsiteX2" fmla="*/ 215646 w 335152"/>
              <a:gd name="connsiteY2" fmla="*/ 126618 h 321944"/>
              <a:gd name="connsiteX3" fmla="*/ 242442 w 335152"/>
              <a:gd name="connsiteY3" fmla="*/ 127634 h 321944"/>
              <a:gd name="connsiteX4" fmla="*/ 280289 w 335152"/>
              <a:gd name="connsiteY4" fmla="*/ 126745 h 321944"/>
              <a:gd name="connsiteX5" fmla="*/ 328802 w 335152"/>
              <a:gd name="connsiteY5" fmla="*/ 120141 h 321944"/>
              <a:gd name="connsiteX6" fmla="*/ 287782 w 335152"/>
              <a:gd name="connsiteY6" fmla="*/ 201676 h 321944"/>
              <a:gd name="connsiteX7" fmla="*/ 192151 w 335152"/>
              <a:gd name="connsiteY7" fmla="*/ 195579 h 321944"/>
              <a:gd name="connsiteX8" fmla="*/ 183007 w 335152"/>
              <a:gd name="connsiteY8" fmla="*/ 231393 h 321944"/>
              <a:gd name="connsiteX9" fmla="*/ 178434 w 335152"/>
              <a:gd name="connsiteY9" fmla="*/ 245871 h 321944"/>
              <a:gd name="connsiteX10" fmla="*/ 155829 w 335152"/>
              <a:gd name="connsiteY10" fmla="*/ 309626 h 321944"/>
              <a:gd name="connsiteX11" fmla="*/ 75946 w 335152"/>
              <a:gd name="connsiteY11" fmla="*/ 315594 h 321944"/>
              <a:gd name="connsiteX12" fmla="*/ 110109 w 335152"/>
              <a:gd name="connsiteY12" fmla="*/ 227202 h 321944"/>
              <a:gd name="connsiteX13" fmla="*/ 120903 w 335152"/>
              <a:gd name="connsiteY13" fmla="*/ 195326 h 321944"/>
              <a:gd name="connsiteX14" fmla="*/ 102616 w 335152"/>
              <a:gd name="connsiteY14" fmla="*/ 194944 h 321944"/>
              <a:gd name="connsiteX15" fmla="*/ 62102 w 335152"/>
              <a:gd name="connsiteY15" fmla="*/ 198627 h 321944"/>
              <a:gd name="connsiteX16" fmla="*/ 6350 w 335152"/>
              <a:gd name="connsiteY16" fmla="*/ 209041 h 321944"/>
              <a:gd name="connsiteX17" fmla="*/ 33782 w 335152"/>
              <a:gd name="connsiteY17" fmla="*/ 115315 h 321944"/>
              <a:gd name="connsiteX18" fmla="*/ 77723 w 335152"/>
              <a:gd name="connsiteY18" fmla="*/ 124967 h 321944"/>
              <a:gd name="connsiteX19" fmla="*/ 113029 w 335152"/>
              <a:gd name="connsiteY19" fmla="*/ 127634 h 321944"/>
              <a:gd name="connsiteX20" fmla="*/ 144272 w 335152"/>
              <a:gd name="connsiteY20" fmla="*/ 126618 h 321944"/>
              <a:gd name="connsiteX21" fmla="*/ 151002 w 335152"/>
              <a:gd name="connsiteY21" fmla="*/ 106933 h 321944"/>
              <a:gd name="connsiteX22" fmla="*/ 175514 w 335152"/>
              <a:gd name="connsiteY22" fmla="*/ 15112 h 321944"/>
              <a:gd name="connsiteX23" fmla="*/ 268732 w 335152"/>
              <a:gd name="connsiteY23" fmla="*/ 6350 h 32194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</a:cxnLst>
            <a:rect l="l" t="t" r="r" b="b"/>
            <a:pathLst>
              <a:path w="335152" h="321944">
                <a:moveTo>
                  <a:pt x="268732" y="6350"/>
                </a:moveTo>
                <a:cubicBezTo>
                  <a:pt x="255270" y="32384"/>
                  <a:pt x="244602" y="54482"/>
                  <a:pt x="236601" y="72516"/>
                </a:cubicBezTo>
                <a:cubicBezTo>
                  <a:pt x="228727" y="90677"/>
                  <a:pt x="221741" y="108711"/>
                  <a:pt x="215646" y="126618"/>
                </a:cubicBezTo>
                <a:lnTo>
                  <a:pt x="242442" y="127634"/>
                </a:lnTo>
                <a:cubicBezTo>
                  <a:pt x="259588" y="127634"/>
                  <a:pt x="272160" y="127380"/>
                  <a:pt x="280289" y="126745"/>
                </a:cubicBezTo>
                <a:cubicBezTo>
                  <a:pt x="288290" y="126110"/>
                  <a:pt x="304546" y="123825"/>
                  <a:pt x="328802" y="120141"/>
                </a:cubicBezTo>
                <a:lnTo>
                  <a:pt x="287782" y="201676"/>
                </a:lnTo>
                <a:cubicBezTo>
                  <a:pt x="251587" y="197611"/>
                  <a:pt x="219710" y="195579"/>
                  <a:pt x="192151" y="195579"/>
                </a:cubicBezTo>
                <a:cubicBezTo>
                  <a:pt x="188595" y="211327"/>
                  <a:pt x="185547" y="223265"/>
                  <a:pt x="183007" y="231393"/>
                </a:cubicBezTo>
                <a:cubicBezTo>
                  <a:pt x="180467" y="239521"/>
                  <a:pt x="178942" y="244475"/>
                  <a:pt x="178434" y="245871"/>
                </a:cubicBezTo>
                <a:lnTo>
                  <a:pt x="155829" y="309626"/>
                </a:lnTo>
                <a:lnTo>
                  <a:pt x="75946" y="315594"/>
                </a:lnTo>
                <a:cubicBezTo>
                  <a:pt x="89789" y="282828"/>
                  <a:pt x="101219" y="253238"/>
                  <a:pt x="110109" y="227202"/>
                </a:cubicBezTo>
                <a:lnTo>
                  <a:pt x="120903" y="195326"/>
                </a:lnTo>
                <a:lnTo>
                  <a:pt x="102616" y="194944"/>
                </a:lnTo>
                <a:cubicBezTo>
                  <a:pt x="90678" y="194944"/>
                  <a:pt x="77216" y="196088"/>
                  <a:pt x="62102" y="198627"/>
                </a:cubicBezTo>
                <a:cubicBezTo>
                  <a:pt x="46990" y="201040"/>
                  <a:pt x="28448" y="204596"/>
                  <a:pt x="6350" y="209041"/>
                </a:cubicBezTo>
                <a:lnTo>
                  <a:pt x="33782" y="115315"/>
                </a:lnTo>
                <a:cubicBezTo>
                  <a:pt x="52959" y="120015"/>
                  <a:pt x="67691" y="123189"/>
                  <a:pt x="77723" y="124967"/>
                </a:cubicBezTo>
                <a:cubicBezTo>
                  <a:pt x="87757" y="126745"/>
                  <a:pt x="99568" y="127634"/>
                  <a:pt x="113029" y="127634"/>
                </a:cubicBezTo>
                <a:lnTo>
                  <a:pt x="144272" y="126618"/>
                </a:lnTo>
                <a:lnTo>
                  <a:pt x="151002" y="106933"/>
                </a:lnTo>
                <a:cubicBezTo>
                  <a:pt x="159384" y="82295"/>
                  <a:pt x="167513" y="51815"/>
                  <a:pt x="175514" y="15112"/>
                </a:cubicBezTo>
                <a:lnTo>
                  <a:pt x="268732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3013075" y="3511042"/>
            <a:ext cx="205612" cy="365633"/>
          </a:xfrm>
          <a:custGeom>
            <a:avLst/>
            <a:gdLst>
              <a:gd name="connsiteX0" fmla="*/ 150495 w 205612"/>
              <a:gd name="connsiteY0" fmla="*/ 6350 h 365633"/>
              <a:gd name="connsiteX1" fmla="*/ 102235 w 205612"/>
              <a:gd name="connsiteY1" fmla="*/ 12065 h 365633"/>
              <a:gd name="connsiteX2" fmla="*/ 6350 w 205612"/>
              <a:gd name="connsiteY2" fmla="*/ 359283 h 365633"/>
              <a:gd name="connsiteX3" fmla="*/ 115570 w 205612"/>
              <a:gd name="connsiteY3" fmla="*/ 295021 h 365633"/>
              <a:gd name="connsiteX4" fmla="*/ 181229 w 205612"/>
              <a:gd name="connsiteY4" fmla="*/ 178435 h 365633"/>
              <a:gd name="connsiteX5" fmla="*/ 199262 w 205612"/>
              <a:gd name="connsiteY5" fmla="*/ 69342 h 365633"/>
              <a:gd name="connsiteX6" fmla="*/ 150495 w 205612"/>
              <a:gd name="connsiteY6" fmla="*/ 6350 h 36563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205612" h="365633">
                <a:moveTo>
                  <a:pt x="150495" y="6350"/>
                </a:moveTo>
                <a:cubicBezTo>
                  <a:pt x="133222" y="6350"/>
                  <a:pt x="117094" y="8255"/>
                  <a:pt x="102235" y="12065"/>
                </a:cubicBezTo>
                <a:lnTo>
                  <a:pt x="6350" y="359283"/>
                </a:lnTo>
                <a:cubicBezTo>
                  <a:pt x="48895" y="348361"/>
                  <a:pt x="85344" y="326898"/>
                  <a:pt x="115570" y="295021"/>
                </a:cubicBezTo>
                <a:cubicBezTo>
                  <a:pt x="142494" y="266953"/>
                  <a:pt x="164338" y="228091"/>
                  <a:pt x="181229" y="178435"/>
                </a:cubicBezTo>
                <a:cubicBezTo>
                  <a:pt x="194945" y="138176"/>
                  <a:pt x="200914" y="101853"/>
                  <a:pt x="199262" y="69342"/>
                </a:cubicBezTo>
                <a:cubicBezTo>
                  <a:pt x="197230" y="27432"/>
                  <a:pt x="180975" y="6350"/>
                  <a:pt x="15049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2358576" y="3498088"/>
            <a:ext cx="451933" cy="564769"/>
          </a:xfrm>
          <a:custGeom>
            <a:avLst/>
            <a:gdLst>
              <a:gd name="connsiteX0" fmla="*/ 262068 w 451933"/>
              <a:gd name="connsiteY0" fmla="*/ 6350 h 564769"/>
              <a:gd name="connsiteX1" fmla="*/ 321504 w 451933"/>
              <a:gd name="connsiteY1" fmla="*/ 13589 h 564769"/>
              <a:gd name="connsiteX2" fmla="*/ 346777 w 451933"/>
              <a:gd name="connsiteY2" fmla="*/ 43307 h 564769"/>
              <a:gd name="connsiteX3" fmla="*/ 355413 w 451933"/>
              <a:gd name="connsiteY3" fmla="*/ 20447 h 564769"/>
              <a:gd name="connsiteX4" fmla="*/ 445583 w 451933"/>
              <a:gd name="connsiteY4" fmla="*/ 39497 h 564769"/>
              <a:gd name="connsiteX5" fmla="*/ 365700 w 451933"/>
              <a:gd name="connsiteY5" fmla="*/ 180720 h 564769"/>
              <a:gd name="connsiteX6" fmla="*/ 304359 w 451933"/>
              <a:gd name="connsiteY6" fmla="*/ 315976 h 564769"/>
              <a:gd name="connsiteX7" fmla="*/ 291913 w 451933"/>
              <a:gd name="connsiteY7" fmla="*/ 362457 h 564769"/>
              <a:gd name="connsiteX8" fmla="*/ 271593 w 451933"/>
              <a:gd name="connsiteY8" fmla="*/ 440435 h 564769"/>
              <a:gd name="connsiteX9" fmla="*/ 219396 w 451933"/>
              <a:gd name="connsiteY9" fmla="*/ 534034 h 564769"/>
              <a:gd name="connsiteX10" fmla="*/ 151705 w 451933"/>
              <a:gd name="connsiteY10" fmla="*/ 558419 h 564769"/>
              <a:gd name="connsiteX11" fmla="*/ 36389 w 451933"/>
              <a:gd name="connsiteY11" fmla="*/ 502411 h 564769"/>
              <a:gd name="connsiteX12" fmla="*/ 14164 w 451933"/>
              <a:gd name="connsiteY12" fmla="*/ 395605 h 564769"/>
              <a:gd name="connsiteX13" fmla="*/ 33341 w 451933"/>
              <a:gd name="connsiteY13" fmla="*/ 351028 h 564769"/>
              <a:gd name="connsiteX14" fmla="*/ 62170 w 451933"/>
              <a:gd name="connsiteY14" fmla="*/ 301244 h 564769"/>
              <a:gd name="connsiteX15" fmla="*/ 94682 w 451933"/>
              <a:gd name="connsiteY15" fmla="*/ 314706 h 564769"/>
              <a:gd name="connsiteX16" fmla="*/ 128337 w 451933"/>
              <a:gd name="connsiteY16" fmla="*/ 318134 h 564769"/>
              <a:gd name="connsiteX17" fmla="*/ 166691 w 451933"/>
              <a:gd name="connsiteY17" fmla="*/ 314706 h 564769"/>
              <a:gd name="connsiteX18" fmla="*/ 96460 w 451933"/>
              <a:gd name="connsiteY18" fmla="*/ 395223 h 564769"/>
              <a:gd name="connsiteX19" fmla="*/ 70044 w 451933"/>
              <a:gd name="connsiteY19" fmla="*/ 432561 h 564769"/>
              <a:gd name="connsiteX20" fmla="*/ 80839 w 451933"/>
              <a:gd name="connsiteY20" fmla="*/ 469265 h 564769"/>
              <a:gd name="connsiteX21" fmla="*/ 120336 w 451933"/>
              <a:gd name="connsiteY21" fmla="*/ 484251 h 564769"/>
              <a:gd name="connsiteX22" fmla="*/ 173041 w 451933"/>
              <a:gd name="connsiteY22" fmla="*/ 458596 h 564769"/>
              <a:gd name="connsiteX23" fmla="*/ 203267 w 451933"/>
              <a:gd name="connsiteY23" fmla="*/ 401446 h 564769"/>
              <a:gd name="connsiteX24" fmla="*/ 223841 w 451933"/>
              <a:gd name="connsiteY24" fmla="*/ 337057 h 564769"/>
              <a:gd name="connsiteX25" fmla="*/ 245558 w 451933"/>
              <a:gd name="connsiteY25" fmla="*/ 269494 h 564769"/>
              <a:gd name="connsiteX26" fmla="*/ 245812 w 451933"/>
              <a:gd name="connsiteY26" fmla="*/ 268478 h 564769"/>
              <a:gd name="connsiteX27" fmla="*/ 240224 w 451933"/>
              <a:gd name="connsiteY27" fmla="*/ 272415 h 564769"/>
              <a:gd name="connsiteX28" fmla="*/ 230572 w 451933"/>
              <a:gd name="connsiteY28" fmla="*/ 276225 h 564769"/>
              <a:gd name="connsiteX29" fmla="*/ 197806 w 451933"/>
              <a:gd name="connsiteY29" fmla="*/ 280670 h 564769"/>
              <a:gd name="connsiteX30" fmla="*/ 112843 w 451933"/>
              <a:gd name="connsiteY30" fmla="*/ 239902 h 564769"/>
              <a:gd name="connsiteX31" fmla="*/ 113478 w 451933"/>
              <a:gd name="connsiteY31" fmla="*/ 135382 h 564769"/>
              <a:gd name="connsiteX32" fmla="*/ 164024 w 451933"/>
              <a:gd name="connsiteY32" fmla="*/ 50291 h 564769"/>
              <a:gd name="connsiteX33" fmla="*/ 262068 w 451933"/>
              <a:gd name="connsiteY33" fmla="*/ 6350 h 56476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</a:cxnLst>
            <a:rect l="l" t="t" r="r" b="b"/>
            <a:pathLst>
              <a:path w="451933" h="564769">
                <a:moveTo>
                  <a:pt x="262068" y="6350"/>
                </a:moveTo>
                <a:cubicBezTo>
                  <a:pt x="289373" y="6350"/>
                  <a:pt x="309185" y="8763"/>
                  <a:pt x="321504" y="13589"/>
                </a:cubicBezTo>
                <a:cubicBezTo>
                  <a:pt x="333950" y="18414"/>
                  <a:pt x="342332" y="28321"/>
                  <a:pt x="346777" y="43307"/>
                </a:cubicBezTo>
                <a:lnTo>
                  <a:pt x="355413" y="20447"/>
                </a:lnTo>
                <a:lnTo>
                  <a:pt x="445583" y="39497"/>
                </a:lnTo>
                <a:cubicBezTo>
                  <a:pt x="399990" y="119506"/>
                  <a:pt x="373447" y="166623"/>
                  <a:pt x="365700" y="180720"/>
                </a:cubicBezTo>
                <a:cubicBezTo>
                  <a:pt x="338141" y="231647"/>
                  <a:pt x="317694" y="276732"/>
                  <a:pt x="304359" y="315976"/>
                </a:cubicBezTo>
                <a:cubicBezTo>
                  <a:pt x="300803" y="326516"/>
                  <a:pt x="296612" y="342010"/>
                  <a:pt x="291913" y="362457"/>
                </a:cubicBezTo>
                <a:cubicBezTo>
                  <a:pt x="282896" y="401320"/>
                  <a:pt x="276038" y="427228"/>
                  <a:pt x="271593" y="440435"/>
                </a:cubicBezTo>
                <a:cubicBezTo>
                  <a:pt x="255845" y="486536"/>
                  <a:pt x="238573" y="517779"/>
                  <a:pt x="219396" y="534034"/>
                </a:cubicBezTo>
                <a:cubicBezTo>
                  <a:pt x="200346" y="550291"/>
                  <a:pt x="177740" y="558419"/>
                  <a:pt x="151705" y="558419"/>
                </a:cubicBezTo>
                <a:cubicBezTo>
                  <a:pt x="101540" y="558419"/>
                  <a:pt x="63059" y="539750"/>
                  <a:pt x="36389" y="502411"/>
                </a:cubicBezTo>
                <a:cubicBezTo>
                  <a:pt x="5274" y="479170"/>
                  <a:pt x="-2218" y="443610"/>
                  <a:pt x="14164" y="395605"/>
                </a:cubicBezTo>
                <a:cubicBezTo>
                  <a:pt x="18736" y="382016"/>
                  <a:pt x="25213" y="367156"/>
                  <a:pt x="33341" y="351028"/>
                </a:cubicBezTo>
                <a:cubicBezTo>
                  <a:pt x="41469" y="335026"/>
                  <a:pt x="51121" y="318389"/>
                  <a:pt x="62170" y="301244"/>
                </a:cubicBezTo>
                <a:cubicBezTo>
                  <a:pt x="74108" y="307975"/>
                  <a:pt x="84903" y="312420"/>
                  <a:pt x="94682" y="314706"/>
                </a:cubicBezTo>
                <a:cubicBezTo>
                  <a:pt x="104334" y="316991"/>
                  <a:pt x="115510" y="318134"/>
                  <a:pt x="128337" y="318134"/>
                </a:cubicBezTo>
                <a:cubicBezTo>
                  <a:pt x="139259" y="318134"/>
                  <a:pt x="152086" y="316991"/>
                  <a:pt x="166691" y="314706"/>
                </a:cubicBezTo>
                <a:cubicBezTo>
                  <a:pt x="162119" y="324357"/>
                  <a:pt x="138751" y="351155"/>
                  <a:pt x="96460" y="395223"/>
                </a:cubicBezTo>
                <a:cubicBezTo>
                  <a:pt x="82236" y="410209"/>
                  <a:pt x="73346" y="422656"/>
                  <a:pt x="70044" y="432561"/>
                </a:cubicBezTo>
                <a:cubicBezTo>
                  <a:pt x="65345" y="446405"/>
                  <a:pt x="68901" y="458596"/>
                  <a:pt x="80839" y="469265"/>
                </a:cubicBezTo>
                <a:cubicBezTo>
                  <a:pt x="92015" y="479297"/>
                  <a:pt x="105096" y="484251"/>
                  <a:pt x="120336" y="484251"/>
                </a:cubicBezTo>
                <a:cubicBezTo>
                  <a:pt x="140529" y="484251"/>
                  <a:pt x="158055" y="475741"/>
                  <a:pt x="173041" y="458596"/>
                </a:cubicBezTo>
                <a:cubicBezTo>
                  <a:pt x="184852" y="445134"/>
                  <a:pt x="194885" y="426084"/>
                  <a:pt x="203267" y="401446"/>
                </a:cubicBezTo>
                <a:cubicBezTo>
                  <a:pt x="204156" y="398906"/>
                  <a:pt x="211014" y="377444"/>
                  <a:pt x="223841" y="337057"/>
                </a:cubicBezTo>
                <a:cubicBezTo>
                  <a:pt x="233366" y="306832"/>
                  <a:pt x="240605" y="284352"/>
                  <a:pt x="245558" y="269494"/>
                </a:cubicBezTo>
                <a:lnTo>
                  <a:pt x="245812" y="268478"/>
                </a:lnTo>
                <a:lnTo>
                  <a:pt x="240224" y="272415"/>
                </a:lnTo>
                <a:cubicBezTo>
                  <a:pt x="237557" y="273811"/>
                  <a:pt x="234382" y="275082"/>
                  <a:pt x="230572" y="276225"/>
                </a:cubicBezTo>
                <a:cubicBezTo>
                  <a:pt x="221428" y="279145"/>
                  <a:pt x="210506" y="280670"/>
                  <a:pt x="197806" y="280670"/>
                </a:cubicBezTo>
                <a:cubicBezTo>
                  <a:pt x="155134" y="280670"/>
                  <a:pt x="126813" y="267081"/>
                  <a:pt x="112843" y="239902"/>
                </a:cubicBezTo>
                <a:cubicBezTo>
                  <a:pt x="98746" y="212725"/>
                  <a:pt x="99000" y="177927"/>
                  <a:pt x="113478" y="135382"/>
                </a:cubicBezTo>
                <a:cubicBezTo>
                  <a:pt x="125924" y="98805"/>
                  <a:pt x="142815" y="70484"/>
                  <a:pt x="164024" y="50291"/>
                </a:cubicBezTo>
                <a:cubicBezTo>
                  <a:pt x="193107" y="20954"/>
                  <a:pt x="225746" y="6350"/>
                  <a:pt x="26206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2374519" y="3478784"/>
            <a:ext cx="95885" cy="98425"/>
          </a:xfrm>
          <a:custGeom>
            <a:avLst/>
            <a:gdLst>
              <a:gd name="connsiteX0" fmla="*/ 68707 w 95885"/>
              <a:gd name="connsiteY0" fmla="*/ 6350 h 98425"/>
              <a:gd name="connsiteX1" fmla="*/ 89535 w 95885"/>
              <a:gd name="connsiteY1" fmla="*/ 19050 h 98425"/>
              <a:gd name="connsiteX2" fmla="*/ 88645 w 95885"/>
              <a:gd name="connsiteY2" fmla="*/ 46863 h 98425"/>
              <a:gd name="connsiteX3" fmla="*/ 68326 w 95885"/>
              <a:gd name="connsiteY3" fmla="*/ 79628 h 98425"/>
              <a:gd name="connsiteX4" fmla="*/ 34797 w 95885"/>
              <a:gd name="connsiteY4" fmla="*/ 92075 h 98425"/>
              <a:gd name="connsiteX5" fmla="*/ 9651 w 95885"/>
              <a:gd name="connsiteY5" fmla="*/ 81914 h 98425"/>
              <a:gd name="connsiteX6" fmla="*/ 6350 w 95885"/>
              <a:gd name="connsiteY6" fmla="*/ 54990 h 98425"/>
              <a:gd name="connsiteX7" fmla="*/ 31368 w 95885"/>
              <a:gd name="connsiteY7" fmla="*/ 22225 h 98425"/>
              <a:gd name="connsiteX8" fmla="*/ 68707 w 95885"/>
              <a:gd name="connsiteY8" fmla="*/ 6350 h 984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95885" h="98425">
                <a:moveTo>
                  <a:pt x="68707" y="6350"/>
                </a:moveTo>
                <a:cubicBezTo>
                  <a:pt x="79755" y="6350"/>
                  <a:pt x="86613" y="10667"/>
                  <a:pt x="89535" y="19050"/>
                </a:cubicBezTo>
                <a:cubicBezTo>
                  <a:pt x="92328" y="27558"/>
                  <a:pt x="92075" y="36829"/>
                  <a:pt x="88645" y="46863"/>
                </a:cubicBezTo>
                <a:cubicBezTo>
                  <a:pt x="83947" y="60452"/>
                  <a:pt x="77216" y="71373"/>
                  <a:pt x="68326" y="79628"/>
                </a:cubicBezTo>
                <a:cubicBezTo>
                  <a:pt x="59436" y="88010"/>
                  <a:pt x="48260" y="92075"/>
                  <a:pt x="34797" y="92075"/>
                </a:cubicBezTo>
                <a:cubicBezTo>
                  <a:pt x="24130" y="92075"/>
                  <a:pt x="15747" y="88772"/>
                  <a:pt x="9651" y="81914"/>
                </a:cubicBezTo>
                <a:cubicBezTo>
                  <a:pt x="3682" y="75183"/>
                  <a:pt x="2540" y="66166"/>
                  <a:pt x="6350" y="54990"/>
                </a:cubicBezTo>
                <a:cubicBezTo>
                  <a:pt x="10160" y="43560"/>
                  <a:pt x="18541" y="32638"/>
                  <a:pt x="31368" y="22225"/>
                </a:cubicBezTo>
                <a:cubicBezTo>
                  <a:pt x="44068" y="11683"/>
                  <a:pt x="56514" y="6350"/>
                  <a:pt x="6870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3838987" y="3460369"/>
            <a:ext cx="321532" cy="455040"/>
          </a:xfrm>
          <a:custGeom>
            <a:avLst/>
            <a:gdLst>
              <a:gd name="connsiteX0" fmla="*/ 229838 w 321532"/>
              <a:gd name="connsiteY0" fmla="*/ 6350 h 455040"/>
              <a:gd name="connsiteX1" fmla="*/ 298926 w 321532"/>
              <a:gd name="connsiteY1" fmla="*/ 32766 h 455040"/>
              <a:gd name="connsiteX2" fmla="*/ 310102 w 321532"/>
              <a:gd name="connsiteY2" fmla="*/ 102870 h 455040"/>
              <a:gd name="connsiteX3" fmla="*/ 305657 w 321532"/>
              <a:gd name="connsiteY3" fmla="*/ 95758 h 455040"/>
              <a:gd name="connsiteX4" fmla="*/ 298799 w 321532"/>
              <a:gd name="connsiteY4" fmla="*/ 183641 h 455040"/>
              <a:gd name="connsiteX5" fmla="*/ 283051 w 321532"/>
              <a:gd name="connsiteY5" fmla="*/ 239395 h 455040"/>
              <a:gd name="connsiteX6" fmla="*/ 260064 w 321532"/>
              <a:gd name="connsiteY6" fmla="*/ 309879 h 455040"/>
              <a:gd name="connsiteX7" fmla="*/ 240252 w 321532"/>
              <a:gd name="connsiteY7" fmla="*/ 368300 h 455040"/>
              <a:gd name="connsiteX8" fmla="*/ 216376 w 321532"/>
              <a:gd name="connsiteY8" fmla="*/ 435864 h 455040"/>
              <a:gd name="connsiteX9" fmla="*/ 112109 w 321532"/>
              <a:gd name="connsiteY9" fmla="*/ 444500 h 455040"/>
              <a:gd name="connsiteX10" fmla="*/ 115284 w 321532"/>
              <a:gd name="connsiteY10" fmla="*/ 436498 h 455040"/>
              <a:gd name="connsiteX11" fmla="*/ 70961 w 321532"/>
              <a:gd name="connsiteY11" fmla="*/ 448690 h 455040"/>
              <a:gd name="connsiteX12" fmla="*/ 21050 w 321532"/>
              <a:gd name="connsiteY12" fmla="*/ 408304 h 455040"/>
              <a:gd name="connsiteX13" fmla="*/ 20796 w 321532"/>
              <a:gd name="connsiteY13" fmla="*/ 408939 h 455040"/>
              <a:gd name="connsiteX14" fmla="*/ 11525 w 321532"/>
              <a:gd name="connsiteY14" fmla="*/ 326898 h 455040"/>
              <a:gd name="connsiteX15" fmla="*/ 35147 w 321532"/>
              <a:gd name="connsiteY15" fmla="*/ 276733 h 455040"/>
              <a:gd name="connsiteX16" fmla="*/ 66262 w 321532"/>
              <a:gd name="connsiteY16" fmla="*/ 238125 h 455040"/>
              <a:gd name="connsiteX17" fmla="*/ 113252 w 321532"/>
              <a:gd name="connsiteY17" fmla="*/ 209041 h 455040"/>
              <a:gd name="connsiteX18" fmla="*/ 167100 w 321532"/>
              <a:gd name="connsiteY18" fmla="*/ 199009 h 455040"/>
              <a:gd name="connsiteX19" fmla="*/ 189960 w 321532"/>
              <a:gd name="connsiteY19" fmla="*/ 201802 h 455040"/>
              <a:gd name="connsiteX20" fmla="*/ 201263 w 321532"/>
              <a:gd name="connsiteY20" fmla="*/ 208407 h 455040"/>
              <a:gd name="connsiteX21" fmla="*/ 209391 w 321532"/>
              <a:gd name="connsiteY21" fmla="*/ 184911 h 455040"/>
              <a:gd name="connsiteX22" fmla="*/ 219805 w 321532"/>
              <a:gd name="connsiteY22" fmla="*/ 146177 h 455040"/>
              <a:gd name="connsiteX23" fmla="*/ 224504 w 321532"/>
              <a:gd name="connsiteY23" fmla="*/ 112267 h 455040"/>
              <a:gd name="connsiteX24" fmla="*/ 219170 w 321532"/>
              <a:gd name="connsiteY24" fmla="*/ 83185 h 455040"/>
              <a:gd name="connsiteX25" fmla="*/ 205581 w 321532"/>
              <a:gd name="connsiteY25" fmla="*/ 73786 h 455040"/>
              <a:gd name="connsiteX26" fmla="*/ 176371 w 321532"/>
              <a:gd name="connsiteY26" fmla="*/ 92709 h 455040"/>
              <a:gd name="connsiteX27" fmla="*/ 156178 w 321532"/>
              <a:gd name="connsiteY27" fmla="*/ 110236 h 455040"/>
              <a:gd name="connsiteX28" fmla="*/ 134588 w 321532"/>
              <a:gd name="connsiteY28" fmla="*/ 132333 h 455040"/>
              <a:gd name="connsiteX29" fmla="*/ 49244 w 321532"/>
              <a:gd name="connsiteY29" fmla="*/ 131571 h 455040"/>
              <a:gd name="connsiteX30" fmla="*/ 141065 w 321532"/>
              <a:gd name="connsiteY30" fmla="*/ 38353 h 455040"/>
              <a:gd name="connsiteX31" fmla="*/ 229838 w 321532"/>
              <a:gd name="connsiteY31" fmla="*/ 6350 h 455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32" h="455040">
                <a:moveTo>
                  <a:pt x="229838" y="6350"/>
                </a:moveTo>
                <a:cubicBezTo>
                  <a:pt x="258413" y="6350"/>
                  <a:pt x="281400" y="15113"/>
                  <a:pt x="298926" y="32766"/>
                </a:cubicBezTo>
                <a:cubicBezTo>
                  <a:pt x="316833" y="49402"/>
                  <a:pt x="320643" y="72771"/>
                  <a:pt x="310102" y="102870"/>
                </a:cubicBezTo>
                <a:lnTo>
                  <a:pt x="305657" y="95758"/>
                </a:lnTo>
                <a:cubicBezTo>
                  <a:pt x="310229" y="123444"/>
                  <a:pt x="307943" y="152780"/>
                  <a:pt x="298799" y="183641"/>
                </a:cubicBezTo>
                <a:cubicBezTo>
                  <a:pt x="295243" y="198247"/>
                  <a:pt x="289909" y="216789"/>
                  <a:pt x="283051" y="239395"/>
                </a:cubicBezTo>
                <a:cubicBezTo>
                  <a:pt x="276066" y="261874"/>
                  <a:pt x="268446" y="285369"/>
                  <a:pt x="260064" y="309879"/>
                </a:cubicBezTo>
                <a:lnTo>
                  <a:pt x="240252" y="368300"/>
                </a:lnTo>
                <a:lnTo>
                  <a:pt x="216376" y="435864"/>
                </a:lnTo>
                <a:lnTo>
                  <a:pt x="112109" y="444500"/>
                </a:lnTo>
                <a:lnTo>
                  <a:pt x="115284" y="436498"/>
                </a:lnTo>
                <a:cubicBezTo>
                  <a:pt x="103981" y="444626"/>
                  <a:pt x="89249" y="448690"/>
                  <a:pt x="70961" y="448690"/>
                </a:cubicBezTo>
                <a:cubicBezTo>
                  <a:pt x="40354" y="448690"/>
                  <a:pt x="23717" y="435228"/>
                  <a:pt x="21050" y="408304"/>
                </a:cubicBezTo>
                <a:lnTo>
                  <a:pt x="20796" y="408939"/>
                </a:lnTo>
                <a:cubicBezTo>
                  <a:pt x="4667" y="383539"/>
                  <a:pt x="1492" y="356108"/>
                  <a:pt x="11525" y="326898"/>
                </a:cubicBezTo>
                <a:cubicBezTo>
                  <a:pt x="17875" y="308228"/>
                  <a:pt x="25749" y="291591"/>
                  <a:pt x="35147" y="276733"/>
                </a:cubicBezTo>
                <a:cubicBezTo>
                  <a:pt x="44545" y="262001"/>
                  <a:pt x="54959" y="249047"/>
                  <a:pt x="66262" y="238125"/>
                </a:cubicBezTo>
                <a:cubicBezTo>
                  <a:pt x="80740" y="225425"/>
                  <a:pt x="96361" y="215773"/>
                  <a:pt x="113252" y="209041"/>
                </a:cubicBezTo>
                <a:cubicBezTo>
                  <a:pt x="130143" y="202310"/>
                  <a:pt x="148050" y="199009"/>
                  <a:pt x="167100" y="199009"/>
                </a:cubicBezTo>
                <a:cubicBezTo>
                  <a:pt x="175228" y="199009"/>
                  <a:pt x="182848" y="199898"/>
                  <a:pt x="189960" y="201802"/>
                </a:cubicBezTo>
                <a:cubicBezTo>
                  <a:pt x="197072" y="203708"/>
                  <a:pt x="200882" y="205866"/>
                  <a:pt x="201263" y="208407"/>
                </a:cubicBezTo>
                <a:lnTo>
                  <a:pt x="209391" y="184911"/>
                </a:lnTo>
                <a:cubicBezTo>
                  <a:pt x="213836" y="171703"/>
                  <a:pt x="217392" y="158750"/>
                  <a:pt x="219805" y="146177"/>
                </a:cubicBezTo>
                <a:cubicBezTo>
                  <a:pt x="222345" y="133730"/>
                  <a:pt x="223869" y="122428"/>
                  <a:pt x="224504" y="112267"/>
                </a:cubicBezTo>
                <a:cubicBezTo>
                  <a:pt x="224123" y="99186"/>
                  <a:pt x="222345" y="89408"/>
                  <a:pt x="219170" y="83185"/>
                </a:cubicBezTo>
                <a:cubicBezTo>
                  <a:pt x="215995" y="76961"/>
                  <a:pt x="211423" y="73786"/>
                  <a:pt x="205581" y="73786"/>
                </a:cubicBezTo>
                <a:cubicBezTo>
                  <a:pt x="203041" y="73786"/>
                  <a:pt x="193262" y="80136"/>
                  <a:pt x="176371" y="92709"/>
                </a:cubicBezTo>
                <a:cubicBezTo>
                  <a:pt x="170402" y="97536"/>
                  <a:pt x="163671" y="103378"/>
                  <a:pt x="156178" y="110236"/>
                </a:cubicBezTo>
                <a:cubicBezTo>
                  <a:pt x="148685" y="117094"/>
                  <a:pt x="141446" y="124459"/>
                  <a:pt x="134588" y="132333"/>
                </a:cubicBezTo>
                <a:lnTo>
                  <a:pt x="49244" y="131571"/>
                </a:lnTo>
                <a:cubicBezTo>
                  <a:pt x="76549" y="91186"/>
                  <a:pt x="107156" y="60071"/>
                  <a:pt x="141065" y="38353"/>
                </a:cubicBezTo>
                <a:cubicBezTo>
                  <a:pt x="175228" y="17017"/>
                  <a:pt x="204819" y="6350"/>
                  <a:pt x="22983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3285775" y="3460369"/>
            <a:ext cx="321532" cy="455040"/>
          </a:xfrm>
          <a:custGeom>
            <a:avLst/>
            <a:gdLst>
              <a:gd name="connsiteX0" fmla="*/ 229838 w 321532"/>
              <a:gd name="connsiteY0" fmla="*/ 6350 h 455040"/>
              <a:gd name="connsiteX1" fmla="*/ 298926 w 321532"/>
              <a:gd name="connsiteY1" fmla="*/ 32766 h 455040"/>
              <a:gd name="connsiteX2" fmla="*/ 310102 w 321532"/>
              <a:gd name="connsiteY2" fmla="*/ 102870 h 455040"/>
              <a:gd name="connsiteX3" fmla="*/ 305657 w 321532"/>
              <a:gd name="connsiteY3" fmla="*/ 95758 h 455040"/>
              <a:gd name="connsiteX4" fmla="*/ 298799 w 321532"/>
              <a:gd name="connsiteY4" fmla="*/ 183641 h 455040"/>
              <a:gd name="connsiteX5" fmla="*/ 283051 w 321532"/>
              <a:gd name="connsiteY5" fmla="*/ 239395 h 455040"/>
              <a:gd name="connsiteX6" fmla="*/ 260064 w 321532"/>
              <a:gd name="connsiteY6" fmla="*/ 309879 h 455040"/>
              <a:gd name="connsiteX7" fmla="*/ 240252 w 321532"/>
              <a:gd name="connsiteY7" fmla="*/ 368300 h 455040"/>
              <a:gd name="connsiteX8" fmla="*/ 216376 w 321532"/>
              <a:gd name="connsiteY8" fmla="*/ 435864 h 455040"/>
              <a:gd name="connsiteX9" fmla="*/ 112109 w 321532"/>
              <a:gd name="connsiteY9" fmla="*/ 444500 h 455040"/>
              <a:gd name="connsiteX10" fmla="*/ 115284 w 321532"/>
              <a:gd name="connsiteY10" fmla="*/ 436498 h 455040"/>
              <a:gd name="connsiteX11" fmla="*/ 70961 w 321532"/>
              <a:gd name="connsiteY11" fmla="*/ 448690 h 455040"/>
              <a:gd name="connsiteX12" fmla="*/ 21050 w 321532"/>
              <a:gd name="connsiteY12" fmla="*/ 408304 h 455040"/>
              <a:gd name="connsiteX13" fmla="*/ 20796 w 321532"/>
              <a:gd name="connsiteY13" fmla="*/ 408939 h 455040"/>
              <a:gd name="connsiteX14" fmla="*/ 11525 w 321532"/>
              <a:gd name="connsiteY14" fmla="*/ 326898 h 455040"/>
              <a:gd name="connsiteX15" fmla="*/ 35147 w 321532"/>
              <a:gd name="connsiteY15" fmla="*/ 276733 h 455040"/>
              <a:gd name="connsiteX16" fmla="*/ 66262 w 321532"/>
              <a:gd name="connsiteY16" fmla="*/ 238125 h 455040"/>
              <a:gd name="connsiteX17" fmla="*/ 113252 w 321532"/>
              <a:gd name="connsiteY17" fmla="*/ 209041 h 455040"/>
              <a:gd name="connsiteX18" fmla="*/ 167100 w 321532"/>
              <a:gd name="connsiteY18" fmla="*/ 199009 h 455040"/>
              <a:gd name="connsiteX19" fmla="*/ 189960 w 321532"/>
              <a:gd name="connsiteY19" fmla="*/ 201802 h 455040"/>
              <a:gd name="connsiteX20" fmla="*/ 201263 w 321532"/>
              <a:gd name="connsiteY20" fmla="*/ 208407 h 455040"/>
              <a:gd name="connsiteX21" fmla="*/ 209391 w 321532"/>
              <a:gd name="connsiteY21" fmla="*/ 184911 h 455040"/>
              <a:gd name="connsiteX22" fmla="*/ 219805 w 321532"/>
              <a:gd name="connsiteY22" fmla="*/ 146177 h 455040"/>
              <a:gd name="connsiteX23" fmla="*/ 224504 w 321532"/>
              <a:gd name="connsiteY23" fmla="*/ 112267 h 455040"/>
              <a:gd name="connsiteX24" fmla="*/ 219170 w 321532"/>
              <a:gd name="connsiteY24" fmla="*/ 83185 h 455040"/>
              <a:gd name="connsiteX25" fmla="*/ 205581 w 321532"/>
              <a:gd name="connsiteY25" fmla="*/ 73786 h 455040"/>
              <a:gd name="connsiteX26" fmla="*/ 176371 w 321532"/>
              <a:gd name="connsiteY26" fmla="*/ 92709 h 455040"/>
              <a:gd name="connsiteX27" fmla="*/ 156178 w 321532"/>
              <a:gd name="connsiteY27" fmla="*/ 110236 h 455040"/>
              <a:gd name="connsiteX28" fmla="*/ 134588 w 321532"/>
              <a:gd name="connsiteY28" fmla="*/ 132333 h 455040"/>
              <a:gd name="connsiteX29" fmla="*/ 49244 w 321532"/>
              <a:gd name="connsiteY29" fmla="*/ 131571 h 455040"/>
              <a:gd name="connsiteX30" fmla="*/ 141065 w 321532"/>
              <a:gd name="connsiteY30" fmla="*/ 38353 h 455040"/>
              <a:gd name="connsiteX31" fmla="*/ 229838 w 321532"/>
              <a:gd name="connsiteY31" fmla="*/ 6350 h 455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32" h="455040">
                <a:moveTo>
                  <a:pt x="229838" y="6350"/>
                </a:moveTo>
                <a:cubicBezTo>
                  <a:pt x="258413" y="6350"/>
                  <a:pt x="281400" y="15113"/>
                  <a:pt x="298926" y="32766"/>
                </a:cubicBezTo>
                <a:cubicBezTo>
                  <a:pt x="316833" y="49402"/>
                  <a:pt x="320643" y="72771"/>
                  <a:pt x="310102" y="102870"/>
                </a:cubicBezTo>
                <a:lnTo>
                  <a:pt x="305657" y="95758"/>
                </a:lnTo>
                <a:cubicBezTo>
                  <a:pt x="310229" y="123444"/>
                  <a:pt x="307943" y="152780"/>
                  <a:pt x="298799" y="183641"/>
                </a:cubicBezTo>
                <a:cubicBezTo>
                  <a:pt x="295243" y="198247"/>
                  <a:pt x="289909" y="216789"/>
                  <a:pt x="283051" y="239395"/>
                </a:cubicBezTo>
                <a:cubicBezTo>
                  <a:pt x="276066" y="261874"/>
                  <a:pt x="268446" y="285369"/>
                  <a:pt x="260064" y="309879"/>
                </a:cubicBezTo>
                <a:lnTo>
                  <a:pt x="240252" y="368300"/>
                </a:lnTo>
                <a:lnTo>
                  <a:pt x="216376" y="435864"/>
                </a:lnTo>
                <a:lnTo>
                  <a:pt x="112109" y="444500"/>
                </a:lnTo>
                <a:lnTo>
                  <a:pt x="115284" y="436498"/>
                </a:lnTo>
                <a:cubicBezTo>
                  <a:pt x="103981" y="444626"/>
                  <a:pt x="89249" y="448690"/>
                  <a:pt x="70961" y="448690"/>
                </a:cubicBezTo>
                <a:cubicBezTo>
                  <a:pt x="40354" y="448690"/>
                  <a:pt x="23717" y="435228"/>
                  <a:pt x="21050" y="408304"/>
                </a:cubicBezTo>
                <a:lnTo>
                  <a:pt x="20796" y="408939"/>
                </a:lnTo>
                <a:cubicBezTo>
                  <a:pt x="4667" y="383539"/>
                  <a:pt x="1492" y="356108"/>
                  <a:pt x="11525" y="326898"/>
                </a:cubicBezTo>
                <a:cubicBezTo>
                  <a:pt x="17875" y="308228"/>
                  <a:pt x="25749" y="291591"/>
                  <a:pt x="35147" y="276733"/>
                </a:cubicBezTo>
                <a:cubicBezTo>
                  <a:pt x="44545" y="262001"/>
                  <a:pt x="54959" y="249047"/>
                  <a:pt x="66262" y="238125"/>
                </a:cubicBezTo>
                <a:cubicBezTo>
                  <a:pt x="80740" y="225425"/>
                  <a:pt x="96361" y="215773"/>
                  <a:pt x="113252" y="209041"/>
                </a:cubicBezTo>
                <a:cubicBezTo>
                  <a:pt x="130143" y="202310"/>
                  <a:pt x="148050" y="199009"/>
                  <a:pt x="167100" y="199009"/>
                </a:cubicBezTo>
                <a:cubicBezTo>
                  <a:pt x="175228" y="199009"/>
                  <a:pt x="182848" y="199898"/>
                  <a:pt x="189960" y="201802"/>
                </a:cubicBezTo>
                <a:cubicBezTo>
                  <a:pt x="197072" y="203708"/>
                  <a:pt x="200882" y="205866"/>
                  <a:pt x="201263" y="208407"/>
                </a:cubicBezTo>
                <a:lnTo>
                  <a:pt x="209391" y="184911"/>
                </a:lnTo>
                <a:cubicBezTo>
                  <a:pt x="213836" y="171703"/>
                  <a:pt x="217392" y="158750"/>
                  <a:pt x="219805" y="146177"/>
                </a:cubicBezTo>
                <a:cubicBezTo>
                  <a:pt x="222345" y="133730"/>
                  <a:pt x="223869" y="122428"/>
                  <a:pt x="224504" y="112267"/>
                </a:cubicBezTo>
                <a:cubicBezTo>
                  <a:pt x="224123" y="99186"/>
                  <a:pt x="222345" y="89408"/>
                  <a:pt x="219170" y="83185"/>
                </a:cubicBezTo>
                <a:cubicBezTo>
                  <a:pt x="215995" y="76961"/>
                  <a:pt x="211423" y="73786"/>
                  <a:pt x="205581" y="73786"/>
                </a:cubicBezTo>
                <a:cubicBezTo>
                  <a:pt x="203041" y="73786"/>
                  <a:pt x="193262" y="80136"/>
                  <a:pt x="176371" y="92709"/>
                </a:cubicBezTo>
                <a:cubicBezTo>
                  <a:pt x="170402" y="97536"/>
                  <a:pt x="163671" y="103378"/>
                  <a:pt x="156178" y="110236"/>
                </a:cubicBezTo>
                <a:cubicBezTo>
                  <a:pt x="148685" y="117094"/>
                  <a:pt x="141446" y="124459"/>
                  <a:pt x="134588" y="132333"/>
                </a:cubicBezTo>
                <a:lnTo>
                  <a:pt x="49244" y="131571"/>
                </a:lnTo>
                <a:cubicBezTo>
                  <a:pt x="76549" y="91186"/>
                  <a:pt x="107156" y="60071"/>
                  <a:pt x="141065" y="38353"/>
                </a:cubicBezTo>
                <a:cubicBezTo>
                  <a:pt x="175228" y="17017"/>
                  <a:pt x="204819" y="6350"/>
                  <a:pt x="22983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2146046" y="3447161"/>
            <a:ext cx="126428" cy="198755"/>
          </a:xfrm>
          <a:custGeom>
            <a:avLst/>
            <a:gdLst>
              <a:gd name="connsiteX0" fmla="*/ 66548 w 126428"/>
              <a:gd name="connsiteY0" fmla="*/ 6350 h 198755"/>
              <a:gd name="connsiteX1" fmla="*/ 6350 w 126428"/>
              <a:gd name="connsiteY1" fmla="*/ 192405 h 198755"/>
              <a:gd name="connsiteX2" fmla="*/ 77470 w 126428"/>
              <a:gd name="connsiteY2" fmla="*/ 144145 h 198755"/>
              <a:gd name="connsiteX3" fmla="*/ 117094 w 126428"/>
              <a:gd name="connsiteY3" fmla="*/ 57277 h 198755"/>
              <a:gd name="connsiteX4" fmla="*/ 110490 w 126428"/>
              <a:gd name="connsiteY4" fmla="*/ 17398 h 198755"/>
              <a:gd name="connsiteX5" fmla="*/ 72644 w 126428"/>
              <a:gd name="connsiteY5" fmla="*/ 6477 h 198755"/>
              <a:gd name="connsiteX6" fmla="*/ 66548 w 126428"/>
              <a:gd name="connsiteY6" fmla="*/ 6350 h 19875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126428" h="198755">
                <a:moveTo>
                  <a:pt x="66548" y="6350"/>
                </a:moveTo>
                <a:lnTo>
                  <a:pt x="6350" y="192405"/>
                </a:lnTo>
                <a:cubicBezTo>
                  <a:pt x="38100" y="179451"/>
                  <a:pt x="61849" y="163448"/>
                  <a:pt x="77470" y="144145"/>
                </a:cubicBezTo>
                <a:cubicBezTo>
                  <a:pt x="89154" y="129794"/>
                  <a:pt x="102361" y="100838"/>
                  <a:pt x="117094" y="57277"/>
                </a:cubicBezTo>
                <a:cubicBezTo>
                  <a:pt x="123317" y="39243"/>
                  <a:pt x="121030" y="26035"/>
                  <a:pt x="110490" y="17398"/>
                </a:cubicBezTo>
                <a:cubicBezTo>
                  <a:pt x="102235" y="10921"/>
                  <a:pt x="89661" y="7239"/>
                  <a:pt x="72644" y="6477"/>
                </a:cubicBezTo>
                <a:lnTo>
                  <a:pt x="66548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2892171" y="3397250"/>
            <a:ext cx="426589" cy="565404"/>
          </a:xfrm>
          <a:custGeom>
            <a:avLst/>
            <a:gdLst>
              <a:gd name="connsiteX0" fmla="*/ 195072 w 426589"/>
              <a:gd name="connsiteY0" fmla="*/ 6350 h 565404"/>
              <a:gd name="connsiteX1" fmla="*/ 379983 w 426589"/>
              <a:gd name="connsiteY1" fmla="*/ 68198 h 565404"/>
              <a:gd name="connsiteX2" fmla="*/ 407288 w 426589"/>
              <a:gd name="connsiteY2" fmla="*/ 251459 h 565404"/>
              <a:gd name="connsiteX3" fmla="*/ 340741 w 426589"/>
              <a:gd name="connsiteY3" fmla="*/ 400558 h 565404"/>
              <a:gd name="connsiteX4" fmla="*/ 223393 w 426589"/>
              <a:gd name="connsiteY4" fmla="*/ 516001 h 565404"/>
              <a:gd name="connsiteX5" fmla="*/ 76326 w 426589"/>
              <a:gd name="connsiteY5" fmla="*/ 559054 h 565404"/>
              <a:gd name="connsiteX6" fmla="*/ 41275 w 426589"/>
              <a:gd name="connsiteY6" fmla="*/ 557657 h 565404"/>
              <a:gd name="connsiteX7" fmla="*/ 6350 w 426589"/>
              <a:gd name="connsiteY7" fmla="*/ 550798 h 565404"/>
              <a:gd name="connsiteX8" fmla="*/ 195072 w 426589"/>
              <a:gd name="connsiteY8" fmla="*/ 6350 h 56540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426589" h="565404">
                <a:moveTo>
                  <a:pt x="195072" y="6350"/>
                </a:moveTo>
                <a:cubicBezTo>
                  <a:pt x="278257" y="6350"/>
                  <a:pt x="339979" y="26924"/>
                  <a:pt x="379983" y="68198"/>
                </a:cubicBezTo>
                <a:cubicBezTo>
                  <a:pt x="424307" y="113665"/>
                  <a:pt x="433323" y="174625"/>
                  <a:pt x="407288" y="251459"/>
                </a:cubicBezTo>
                <a:cubicBezTo>
                  <a:pt x="386969" y="311022"/>
                  <a:pt x="364743" y="360807"/>
                  <a:pt x="340741" y="400558"/>
                </a:cubicBezTo>
                <a:cubicBezTo>
                  <a:pt x="310895" y="450088"/>
                  <a:pt x="271780" y="488569"/>
                  <a:pt x="223393" y="516001"/>
                </a:cubicBezTo>
                <a:cubicBezTo>
                  <a:pt x="185801" y="544703"/>
                  <a:pt x="136779" y="559054"/>
                  <a:pt x="76326" y="559054"/>
                </a:cubicBezTo>
                <a:cubicBezTo>
                  <a:pt x="63373" y="559054"/>
                  <a:pt x="51689" y="558672"/>
                  <a:pt x="41275" y="557657"/>
                </a:cubicBezTo>
                <a:cubicBezTo>
                  <a:pt x="30861" y="556767"/>
                  <a:pt x="19304" y="554482"/>
                  <a:pt x="6350" y="550798"/>
                </a:cubicBezTo>
                <a:lnTo>
                  <a:pt x="195072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1957705" y="3391789"/>
            <a:ext cx="405145" cy="549655"/>
          </a:xfrm>
          <a:custGeom>
            <a:avLst/>
            <a:gdLst>
              <a:gd name="connsiteX0" fmla="*/ 280415 w 405145"/>
              <a:gd name="connsiteY0" fmla="*/ 6350 h 549655"/>
              <a:gd name="connsiteX1" fmla="*/ 381000 w 405145"/>
              <a:gd name="connsiteY1" fmla="*/ 41401 h 549655"/>
              <a:gd name="connsiteX2" fmla="*/ 388873 w 405145"/>
              <a:gd name="connsiteY2" fmla="*/ 149732 h 549655"/>
              <a:gd name="connsiteX3" fmla="*/ 338454 w 405145"/>
              <a:gd name="connsiteY3" fmla="*/ 244220 h 549655"/>
              <a:gd name="connsiteX4" fmla="*/ 264667 w 405145"/>
              <a:gd name="connsiteY4" fmla="*/ 292989 h 549655"/>
              <a:gd name="connsiteX5" fmla="*/ 262000 w 405145"/>
              <a:gd name="connsiteY5" fmla="*/ 293496 h 549655"/>
              <a:gd name="connsiteX6" fmla="*/ 265810 w 405145"/>
              <a:gd name="connsiteY6" fmla="*/ 293751 h 549655"/>
              <a:gd name="connsiteX7" fmla="*/ 299211 w 405145"/>
              <a:gd name="connsiteY7" fmla="*/ 344551 h 549655"/>
              <a:gd name="connsiteX8" fmla="*/ 285495 w 405145"/>
              <a:gd name="connsiteY8" fmla="*/ 431545 h 549655"/>
              <a:gd name="connsiteX9" fmla="*/ 212470 w 405145"/>
              <a:gd name="connsiteY9" fmla="*/ 511809 h 549655"/>
              <a:gd name="connsiteX10" fmla="*/ 103631 w 405145"/>
              <a:gd name="connsiteY10" fmla="*/ 543305 h 549655"/>
              <a:gd name="connsiteX11" fmla="*/ 6350 w 405145"/>
              <a:gd name="connsiteY11" fmla="*/ 528954 h 549655"/>
              <a:gd name="connsiteX12" fmla="*/ 56260 w 405145"/>
              <a:gd name="connsiteY12" fmla="*/ 391286 h 549655"/>
              <a:gd name="connsiteX13" fmla="*/ 114680 w 405145"/>
              <a:gd name="connsiteY13" fmla="*/ 238251 h 549655"/>
              <a:gd name="connsiteX14" fmla="*/ 163321 w 405145"/>
              <a:gd name="connsiteY14" fmla="*/ 105282 h 549655"/>
              <a:gd name="connsiteX15" fmla="*/ 182879 w 405145"/>
              <a:gd name="connsiteY15" fmla="*/ 18160 h 549655"/>
              <a:gd name="connsiteX16" fmla="*/ 280415 w 405145"/>
              <a:gd name="connsiteY16" fmla="*/ 6350 h 54965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405145" h="549655">
                <a:moveTo>
                  <a:pt x="280415" y="6350"/>
                </a:moveTo>
                <a:cubicBezTo>
                  <a:pt x="327786" y="6350"/>
                  <a:pt x="361314" y="18033"/>
                  <a:pt x="381000" y="41401"/>
                </a:cubicBezTo>
                <a:cubicBezTo>
                  <a:pt x="402081" y="67055"/>
                  <a:pt x="404748" y="103123"/>
                  <a:pt x="388873" y="149732"/>
                </a:cubicBezTo>
                <a:cubicBezTo>
                  <a:pt x="375665" y="188467"/>
                  <a:pt x="358901" y="219964"/>
                  <a:pt x="338454" y="244220"/>
                </a:cubicBezTo>
                <a:cubicBezTo>
                  <a:pt x="316991" y="269494"/>
                  <a:pt x="292481" y="285750"/>
                  <a:pt x="264667" y="292989"/>
                </a:cubicBezTo>
                <a:lnTo>
                  <a:pt x="262000" y="293496"/>
                </a:lnTo>
                <a:lnTo>
                  <a:pt x="265810" y="293751"/>
                </a:lnTo>
                <a:cubicBezTo>
                  <a:pt x="287908" y="295655"/>
                  <a:pt x="299084" y="312673"/>
                  <a:pt x="299211" y="344551"/>
                </a:cubicBezTo>
                <a:cubicBezTo>
                  <a:pt x="299465" y="374777"/>
                  <a:pt x="294894" y="403732"/>
                  <a:pt x="285495" y="431545"/>
                </a:cubicBezTo>
                <a:cubicBezTo>
                  <a:pt x="273557" y="466216"/>
                  <a:pt x="249300" y="493014"/>
                  <a:pt x="212470" y="511809"/>
                </a:cubicBezTo>
                <a:cubicBezTo>
                  <a:pt x="175259" y="532765"/>
                  <a:pt x="138937" y="543305"/>
                  <a:pt x="103631" y="543305"/>
                </a:cubicBezTo>
                <a:cubicBezTo>
                  <a:pt x="70230" y="543305"/>
                  <a:pt x="37719" y="538479"/>
                  <a:pt x="6350" y="528954"/>
                </a:cubicBezTo>
                <a:cubicBezTo>
                  <a:pt x="20192" y="488060"/>
                  <a:pt x="36829" y="442214"/>
                  <a:pt x="56260" y="391286"/>
                </a:cubicBezTo>
                <a:cubicBezTo>
                  <a:pt x="75564" y="340359"/>
                  <a:pt x="94995" y="289432"/>
                  <a:pt x="114680" y="238251"/>
                </a:cubicBezTo>
                <a:cubicBezTo>
                  <a:pt x="134365" y="187070"/>
                  <a:pt x="150494" y="142747"/>
                  <a:pt x="163321" y="105282"/>
                </a:cubicBezTo>
                <a:cubicBezTo>
                  <a:pt x="172592" y="77851"/>
                  <a:pt x="179069" y="48895"/>
                  <a:pt x="182879" y="18160"/>
                </a:cubicBezTo>
                <a:cubicBezTo>
                  <a:pt x="217804" y="10286"/>
                  <a:pt x="250316" y="6350"/>
                  <a:pt x="28041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3595734" y="3377311"/>
            <a:ext cx="306340" cy="512698"/>
          </a:xfrm>
          <a:custGeom>
            <a:avLst/>
            <a:gdLst>
              <a:gd name="connsiteX0" fmla="*/ 156988 w 306340"/>
              <a:gd name="connsiteY0" fmla="*/ 6350 h 512698"/>
              <a:gd name="connsiteX1" fmla="*/ 239284 w 306340"/>
              <a:gd name="connsiteY1" fmla="*/ 6350 h 512698"/>
              <a:gd name="connsiteX2" fmla="*/ 205756 w 306340"/>
              <a:gd name="connsiteY2" fmla="*/ 88646 h 512698"/>
              <a:gd name="connsiteX3" fmla="*/ 299990 w 306340"/>
              <a:gd name="connsiteY3" fmla="*/ 88646 h 512698"/>
              <a:gd name="connsiteX4" fmla="*/ 269383 w 306340"/>
              <a:gd name="connsiteY4" fmla="*/ 178561 h 512698"/>
              <a:gd name="connsiteX5" fmla="*/ 171466 w 306340"/>
              <a:gd name="connsiteY5" fmla="*/ 173736 h 512698"/>
              <a:gd name="connsiteX6" fmla="*/ 109109 w 306340"/>
              <a:gd name="connsiteY6" fmla="*/ 374142 h 512698"/>
              <a:gd name="connsiteX7" fmla="*/ 95520 w 306340"/>
              <a:gd name="connsiteY7" fmla="*/ 424053 h 512698"/>
              <a:gd name="connsiteX8" fmla="*/ 93996 w 306340"/>
              <a:gd name="connsiteY8" fmla="*/ 440817 h 512698"/>
              <a:gd name="connsiteX9" fmla="*/ 123840 w 306340"/>
              <a:gd name="connsiteY9" fmla="*/ 399922 h 512698"/>
              <a:gd name="connsiteX10" fmla="*/ 156479 w 306340"/>
              <a:gd name="connsiteY10" fmla="*/ 330961 h 512698"/>
              <a:gd name="connsiteX11" fmla="*/ 239029 w 306340"/>
              <a:gd name="connsiteY11" fmla="*/ 358775 h 512698"/>
              <a:gd name="connsiteX12" fmla="*/ 136414 w 306340"/>
              <a:gd name="connsiteY12" fmla="*/ 477393 h 512698"/>
              <a:gd name="connsiteX13" fmla="*/ 66945 w 306340"/>
              <a:gd name="connsiteY13" fmla="*/ 506348 h 512698"/>
              <a:gd name="connsiteX14" fmla="*/ 18177 w 306340"/>
              <a:gd name="connsiteY14" fmla="*/ 491363 h 512698"/>
              <a:gd name="connsiteX15" fmla="*/ 9287 w 306340"/>
              <a:gd name="connsiteY15" fmla="*/ 448309 h 512698"/>
              <a:gd name="connsiteX16" fmla="*/ 104156 w 306340"/>
              <a:gd name="connsiteY16" fmla="*/ 169671 h 512698"/>
              <a:gd name="connsiteX17" fmla="*/ 45609 w 306340"/>
              <a:gd name="connsiteY17" fmla="*/ 171704 h 512698"/>
              <a:gd name="connsiteX18" fmla="*/ 77486 w 306340"/>
              <a:gd name="connsiteY18" fmla="*/ 88646 h 512698"/>
              <a:gd name="connsiteX19" fmla="*/ 131715 w 306340"/>
              <a:gd name="connsiteY19" fmla="*/ 88646 h 512698"/>
              <a:gd name="connsiteX20" fmla="*/ 156988 w 306340"/>
              <a:gd name="connsiteY20" fmla="*/ 6350 h 51269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06340" h="512698">
                <a:moveTo>
                  <a:pt x="156988" y="6350"/>
                </a:moveTo>
                <a:lnTo>
                  <a:pt x="239284" y="6350"/>
                </a:lnTo>
                <a:lnTo>
                  <a:pt x="205756" y="88646"/>
                </a:lnTo>
                <a:lnTo>
                  <a:pt x="299990" y="88646"/>
                </a:lnTo>
                <a:lnTo>
                  <a:pt x="269383" y="178561"/>
                </a:lnTo>
                <a:lnTo>
                  <a:pt x="171466" y="173736"/>
                </a:lnTo>
                <a:lnTo>
                  <a:pt x="109109" y="374142"/>
                </a:lnTo>
                <a:cubicBezTo>
                  <a:pt x="104283" y="391159"/>
                  <a:pt x="99710" y="407797"/>
                  <a:pt x="95520" y="424053"/>
                </a:cubicBezTo>
                <a:cubicBezTo>
                  <a:pt x="93488" y="435229"/>
                  <a:pt x="92979" y="440817"/>
                  <a:pt x="93996" y="440817"/>
                </a:cubicBezTo>
                <a:cubicBezTo>
                  <a:pt x="99457" y="440817"/>
                  <a:pt x="109490" y="427228"/>
                  <a:pt x="123840" y="399922"/>
                </a:cubicBezTo>
                <a:cubicBezTo>
                  <a:pt x="140478" y="364363"/>
                  <a:pt x="151400" y="341376"/>
                  <a:pt x="156479" y="330961"/>
                </a:cubicBezTo>
                <a:lnTo>
                  <a:pt x="239029" y="358775"/>
                </a:lnTo>
                <a:cubicBezTo>
                  <a:pt x="207788" y="412242"/>
                  <a:pt x="173625" y="451739"/>
                  <a:pt x="136414" y="477393"/>
                </a:cubicBezTo>
                <a:cubicBezTo>
                  <a:pt x="115840" y="496697"/>
                  <a:pt x="92726" y="506348"/>
                  <a:pt x="66945" y="506348"/>
                </a:cubicBezTo>
                <a:cubicBezTo>
                  <a:pt x="47133" y="506348"/>
                  <a:pt x="30877" y="501396"/>
                  <a:pt x="18177" y="491363"/>
                </a:cubicBezTo>
                <a:cubicBezTo>
                  <a:pt x="5350" y="482854"/>
                  <a:pt x="2428" y="468503"/>
                  <a:pt x="9287" y="448309"/>
                </a:cubicBezTo>
                <a:lnTo>
                  <a:pt x="104156" y="169671"/>
                </a:lnTo>
                <a:lnTo>
                  <a:pt x="45609" y="171704"/>
                </a:lnTo>
                <a:lnTo>
                  <a:pt x="77486" y="88646"/>
                </a:lnTo>
                <a:lnTo>
                  <a:pt x="131715" y="88646"/>
                </a:lnTo>
                <a:lnTo>
                  <a:pt x="156988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7144512" y="3413125"/>
            <a:ext cx="365125" cy="513715"/>
          </a:xfrm>
          <a:custGeom>
            <a:avLst/>
            <a:gdLst>
              <a:gd name="connsiteX0" fmla="*/ 296291 w 365125"/>
              <a:gd name="connsiteY0" fmla="*/ 0 h 513715"/>
              <a:gd name="connsiteX1" fmla="*/ 358775 w 365125"/>
              <a:gd name="connsiteY1" fmla="*/ 46482 h 513715"/>
              <a:gd name="connsiteX2" fmla="*/ 365125 w 365125"/>
              <a:gd name="connsiteY2" fmla="*/ 140334 h 513715"/>
              <a:gd name="connsiteX3" fmla="*/ 270255 w 365125"/>
              <a:gd name="connsiteY3" fmla="*/ 143383 h 513715"/>
              <a:gd name="connsiteX4" fmla="*/ 285622 w 365125"/>
              <a:gd name="connsiteY4" fmla="*/ 110235 h 513715"/>
              <a:gd name="connsiteX5" fmla="*/ 287146 w 365125"/>
              <a:gd name="connsiteY5" fmla="*/ 72390 h 513715"/>
              <a:gd name="connsiteX6" fmla="*/ 272795 w 365125"/>
              <a:gd name="connsiteY6" fmla="*/ 49149 h 513715"/>
              <a:gd name="connsiteX7" fmla="*/ 220853 w 365125"/>
              <a:gd name="connsiteY7" fmla="*/ 74676 h 513715"/>
              <a:gd name="connsiteX8" fmla="*/ 189484 w 365125"/>
              <a:gd name="connsiteY8" fmla="*/ 129794 h 513715"/>
              <a:gd name="connsiteX9" fmla="*/ 211835 w 365125"/>
              <a:gd name="connsiteY9" fmla="*/ 201168 h 513715"/>
              <a:gd name="connsiteX10" fmla="*/ 284226 w 365125"/>
              <a:gd name="connsiteY10" fmla="*/ 257683 h 513715"/>
              <a:gd name="connsiteX11" fmla="*/ 302259 w 365125"/>
              <a:gd name="connsiteY11" fmla="*/ 358647 h 513715"/>
              <a:gd name="connsiteX12" fmla="*/ 224155 w 365125"/>
              <a:gd name="connsiteY12" fmla="*/ 468757 h 513715"/>
              <a:gd name="connsiteX13" fmla="*/ 103251 w 365125"/>
              <a:gd name="connsiteY13" fmla="*/ 513715 h 513715"/>
              <a:gd name="connsiteX14" fmla="*/ 10795 w 365125"/>
              <a:gd name="connsiteY14" fmla="*/ 455929 h 513715"/>
              <a:gd name="connsiteX15" fmla="*/ 0 w 365125"/>
              <a:gd name="connsiteY15" fmla="*/ 377825 h 513715"/>
              <a:gd name="connsiteX16" fmla="*/ 103251 w 365125"/>
              <a:gd name="connsiteY16" fmla="*/ 357758 h 513715"/>
              <a:gd name="connsiteX17" fmla="*/ 95250 w 365125"/>
              <a:gd name="connsiteY17" fmla="*/ 418210 h 513715"/>
              <a:gd name="connsiteX18" fmla="*/ 123825 w 365125"/>
              <a:gd name="connsiteY18" fmla="*/ 447167 h 513715"/>
              <a:gd name="connsiteX19" fmla="*/ 173990 w 365125"/>
              <a:gd name="connsiteY19" fmla="*/ 426211 h 513715"/>
              <a:gd name="connsiteX20" fmla="*/ 201422 w 365125"/>
              <a:gd name="connsiteY20" fmla="*/ 372618 h 513715"/>
              <a:gd name="connsiteX21" fmla="*/ 186182 w 365125"/>
              <a:gd name="connsiteY21" fmla="*/ 299973 h 513715"/>
              <a:gd name="connsiteX22" fmla="*/ 120395 w 365125"/>
              <a:gd name="connsiteY22" fmla="*/ 247904 h 513715"/>
              <a:gd name="connsiteX23" fmla="*/ 114427 w 365125"/>
              <a:gd name="connsiteY23" fmla="*/ 124586 h 513715"/>
              <a:gd name="connsiteX24" fmla="*/ 187832 w 365125"/>
              <a:gd name="connsiteY24" fmla="*/ 36830 h 513715"/>
              <a:gd name="connsiteX25" fmla="*/ 296291 w 365125"/>
              <a:gd name="connsiteY25" fmla="*/ 0 h 51371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</a:cxnLst>
            <a:rect l="l" t="t" r="r" b="b"/>
            <a:pathLst>
              <a:path w="365125" h="513715">
                <a:moveTo>
                  <a:pt x="296291" y="0"/>
                </a:moveTo>
                <a:cubicBezTo>
                  <a:pt x="328422" y="0"/>
                  <a:pt x="349250" y="15494"/>
                  <a:pt x="358775" y="46482"/>
                </a:cubicBezTo>
                <a:cubicBezTo>
                  <a:pt x="362584" y="58546"/>
                  <a:pt x="364744" y="89789"/>
                  <a:pt x="365125" y="140334"/>
                </a:cubicBezTo>
                <a:lnTo>
                  <a:pt x="270255" y="143383"/>
                </a:lnTo>
                <a:cubicBezTo>
                  <a:pt x="277749" y="129159"/>
                  <a:pt x="282955" y="118110"/>
                  <a:pt x="285622" y="110235"/>
                </a:cubicBezTo>
                <a:cubicBezTo>
                  <a:pt x="289179" y="99695"/>
                  <a:pt x="289686" y="87122"/>
                  <a:pt x="287146" y="72390"/>
                </a:cubicBezTo>
                <a:cubicBezTo>
                  <a:pt x="284226" y="56895"/>
                  <a:pt x="279400" y="49149"/>
                  <a:pt x="272795" y="49149"/>
                </a:cubicBezTo>
                <a:cubicBezTo>
                  <a:pt x="253365" y="49149"/>
                  <a:pt x="236092" y="57657"/>
                  <a:pt x="220853" y="74676"/>
                </a:cubicBezTo>
                <a:cubicBezTo>
                  <a:pt x="207518" y="89153"/>
                  <a:pt x="197104" y="107569"/>
                  <a:pt x="189484" y="129794"/>
                </a:cubicBezTo>
                <a:cubicBezTo>
                  <a:pt x="180467" y="156464"/>
                  <a:pt x="187832" y="180213"/>
                  <a:pt x="211835" y="201168"/>
                </a:cubicBezTo>
                <a:cubicBezTo>
                  <a:pt x="235584" y="219709"/>
                  <a:pt x="259715" y="238505"/>
                  <a:pt x="284226" y="257683"/>
                </a:cubicBezTo>
                <a:cubicBezTo>
                  <a:pt x="309880" y="284988"/>
                  <a:pt x="315849" y="318769"/>
                  <a:pt x="302259" y="358647"/>
                </a:cubicBezTo>
                <a:cubicBezTo>
                  <a:pt x="287401" y="402208"/>
                  <a:pt x="261365" y="438911"/>
                  <a:pt x="224155" y="468757"/>
                </a:cubicBezTo>
                <a:cubicBezTo>
                  <a:pt x="186817" y="498729"/>
                  <a:pt x="146557" y="513715"/>
                  <a:pt x="103251" y="513715"/>
                </a:cubicBezTo>
                <a:cubicBezTo>
                  <a:pt x="53975" y="513715"/>
                  <a:pt x="23241" y="494410"/>
                  <a:pt x="10795" y="455929"/>
                </a:cubicBezTo>
                <a:cubicBezTo>
                  <a:pt x="7746" y="446404"/>
                  <a:pt x="4064" y="420369"/>
                  <a:pt x="0" y="377825"/>
                </a:cubicBezTo>
                <a:lnTo>
                  <a:pt x="103251" y="357758"/>
                </a:lnTo>
                <a:cubicBezTo>
                  <a:pt x="95122" y="381761"/>
                  <a:pt x="92455" y="401954"/>
                  <a:pt x="95250" y="418210"/>
                </a:cubicBezTo>
                <a:cubicBezTo>
                  <a:pt x="98679" y="437515"/>
                  <a:pt x="108204" y="447167"/>
                  <a:pt x="123825" y="447167"/>
                </a:cubicBezTo>
                <a:cubicBezTo>
                  <a:pt x="144780" y="447167"/>
                  <a:pt x="161544" y="440182"/>
                  <a:pt x="173990" y="426211"/>
                </a:cubicBezTo>
                <a:cubicBezTo>
                  <a:pt x="184022" y="415035"/>
                  <a:pt x="193167" y="397256"/>
                  <a:pt x="201422" y="372618"/>
                </a:cubicBezTo>
                <a:cubicBezTo>
                  <a:pt x="212090" y="341503"/>
                  <a:pt x="207009" y="317372"/>
                  <a:pt x="186182" y="299973"/>
                </a:cubicBezTo>
                <a:cubicBezTo>
                  <a:pt x="164084" y="282447"/>
                  <a:pt x="142113" y="265048"/>
                  <a:pt x="120395" y="247904"/>
                </a:cubicBezTo>
                <a:cubicBezTo>
                  <a:pt x="98171" y="219329"/>
                  <a:pt x="96265" y="178180"/>
                  <a:pt x="114427" y="124586"/>
                </a:cubicBezTo>
                <a:cubicBezTo>
                  <a:pt x="125984" y="90551"/>
                  <a:pt x="150495" y="61214"/>
                  <a:pt x="187832" y="36830"/>
                </a:cubicBezTo>
                <a:cubicBezTo>
                  <a:pt x="225171" y="12319"/>
                  <a:pt x="261239" y="0"/>
                  <a:pt x="296291" y="0"/>
                </a:cubicBezTo>
              </a:path>
            </a:pathLst>
          </a:custGeom>
          <a:solidFill>
            <a:srgbClr val="FF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6439773" y="3383661"/>
            <a:ext cx="293639" cy="499998"/>
          </a:xfrm>
          <a:custGeom>
            <a:avLst/>
            <a:gdLst>
              <a:gd name="connsiteX0" fmla="*/ 150638 w 293639"/>
              <a:gd name="connsiteY0" fmla="*/ 0 h 499998"/>
              <a:gd name="connsiteX1" fmla="*/ 232934 w 293639"/>
              <a:gd name="connsiteY1" fmla="*/ 0 h 499998"/>
              <a:gd name="connsiteX2" fmla="*/ 199406 w 293639"/>
              <a:gd name="connsiteY2" fmla="*/ 82296 h 499998"/>
              <a:gd name="connsiteX3" fmla="*/ 293639 w 293639"/>
              <a:gd name="connsiteY3" fmla="*/ 82296 h 499998"/>
              <a:gd name="connsiteX4" fmla="*/ 263033 w 293639"/>
              <a:gd name="connsiteY4" fmla="*/ 172211 h 499998"/>
              <a:gd name="connsiteX5" fmla="*/ 165115 w 293639"/>
              <a:gd name="connsiteY5" fmla="*/ 167386 h 499998"/>
              <a:gd name="connsiteX6" fmla="*/ 102758 w 293639"/>
              <a:gd name="connsiteY6" fmla="*/ 367792 h 499998"/>
              <a:gd name="connsiteX7" fmla="*/ 89170 w 293639"/>
              <a:gd name="connsiteY7" fmla="*/ 417703 h 499998"/>
              <a:gd name="connsiteX8" fmla="*/ 87646 w 293639"/>
              <a:gd name="connsiteY8" fmla="*/ 434467 h 499998"/>
              <a:gd name="connsiteX9" fmla="*/ 117490 w 293639"/>
              <a:gd name="connsiteY9" fmla="*/ 393572 h 499998"/>
              <a:gd name="connsiteX10" fmla="*/ 150129 w 293639"/>
              <a:gd name="connsiteY10" fmla="*/ 324611 h 499998"/>
              <a:gd name="connsiteX11" fmla="*/ 232679 w 293639"/>
              <a:gd name="connsiteY11" fmla="*/ 352425 h 499998"/>
              <a:gd name="connsiteX12" fmla="*/ 130063 w 293639"/>
              <a:gd name="connsiteY12" fmla="*/ 471043 h 499998"/>
              <a:gd name="connsiteX13" fmla="*/ 60594 w 293639"/>
              <a:gd name="connsiteY13" fmla="*/ 499998 h 499998"/>
              <a:gd name="connsiteX14" fmla="*/ 11826 w 293639"/>
              <a:gd name="connsiteY14" fmla="*/ 485013 h 499998"/>
              <a:gd name="connsiteX15" fmla="*/ 2936 w 293639"/>
              <a:gd name="connsiteY15" fmla="*/ 441959 h 499998"/>
              <a:gd name="connsiteX16" fmla="*/ 97806 w 293639"/>
              <a:gd name="connsiteY16" fmla="*/ 163321 h 499998"/>
              <a:gd name="connsiteX17" fmla="*/ 39258 w 293639"/>
              <a:gd name="connsiteY17" fmla="*/ 165354 h 499998"/>
              <a:gd name="connsiteX18" fmla="*/ 71135 w 293639"/>
              <a:gd name="connsiteY18" fmla="*/ 82296 h 499998"/>
              <a:gd name="connsiteX19" fmla="*/ 125364 w 293639"/>
              <a:gd name="connsiteY19" fmla="*/ 82296 h 499998"/>
              <a:gd name="connsiteX20" fmla="*/ 150638 w 293639"/>
              <a:gd name="connsiteY20" fmla="*/ 0 h 49999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639" h="499998">
                <a:moveTo>
                  <a:pt x="150638" y="0"/>
                </a:moveTo>
                <a:lnTo>
                  <a:pt x="232934" y="0"/>
                </a:lnTo>
                <a:lnTo>
                  <a:pt x="199406" y="82296"/>
                </a:lnTo>
                <a:lnTo>
                  <a:pt x="293639" y="82296"/>
                </a:lnTo>
                <a:lnTo>
                  <a:pt x="263033" y="172211"/>
                </a:lnTo>
                <a:lnTo>
                  <a:pt x="165115" y="167386"/>
                </a:lnTo>
                <a:lnTo>
                  <a:pt x="102758" y="367792"/>
                </a:lnTo>
                <a:cubicBezTo>
                  <a:pt x="97933" y="384809"/>
                  <a:pt x="93361" y="401447"/>
                  <a:pt x="89170" y="417703"/>
                </a:cubicBezTo>
                <a:cubicBezTo>
                  <a:pt x="87138" y="428879"/>
                  <a:pt x="86629" y="434467"/>
                  <a:pt x="87646" y="434467"/>
                </a:cubicBezTo>
                <a:cubicBezTo>
                  <a:pt x="93107" y="434467"/>
                  <a:pt x="103139" y="420878"/>
                  <a:pt x="117490" y="393572"/>
                </a:cubicBezTo>
                <a:cubicBezTo>
                  <a:pt x="134127" y="358013"/>
                  <a:pt x="145050" y="335026"/>
                  <a:pt x="150129" y="324611"/>
                </a:cubicBezTo>
                <a:lnTo>
                  <a:pt x="232679" y="352425"/>
                </a:lnTo>
                <a:cubicBezTo>
                  <a:pt x="201438" y="405892"/>
                  <a:pt x="167274" y="445389"/>
                  <a:pt x="130063" y="471043"/>
                </a:cubicBezTo>
                <a:cubicBezTo>
                  <a:pt x="109489" y="490347"/>
                  <a:pt x="86375" y="499998"/>
                  <a:pt x="60594" y="499998"/>
                </a:cubicBezTo>
                <a:cubicBezTo>
                  <a:pt x="40782" y="499998"/>
                  <a:pt x="24526" y="495046"/>
                  <a:pt x="11826" y="485013"/>
                </a:cubicBezTo>
                <a:cubicBezTo>
                  <a:pt x="-1000" y="476504"/>
                  <a:pt x="-3921" y="462153"/>
                  <a:pt x="2936" y="441959"/>
                </a:cubicBezTo>
                <a:lnTo>
                  <a:pt x="97806" y="163321"/>
                </a:lnTo>
                <a:lnTo>
                  <a:pt x="39258" y="165354"/>
                </a:lnTo>
                <a:lnTo>
                  <a:pt x="71135" y="82296"/>
                </a:lnTo>
                <a:lnTo>
                  <a:pt x="125364" y="82296"/>
                </a:lnTo>
                <a:lnTo>
                  <a:pt x="150638" y="0"/>
                </a:lnTo>
              </a:path>
            </a:pathLst>
          </a:custGeom>
          <a:solidFill>
            <a:srgbClr val="FF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5689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451100" y="609600"/>
            <a:ext cx="42164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Analytics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674100" y="6413500"/>
            <a:ext cx="1397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17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711200" y="6273800"/>
            <a:ext cx="50927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105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http://dataofthings.blogspot.com/2014/04/the-bbbt-sessions-hortonworks-big-data.html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24765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5300" y="1270000"/>
            <a:ext cx="8128000" cy="54737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451100" y="609600"/>
            <a:ext cx="42164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Analytics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674100" y="6413500"/>
            <a:ext cx="1397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18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393700" y="6489700"/>
            <a:ext cx="31877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105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http://www.gartner.com/it-glossary/predictive-analytics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3896487" y="3426332"/>
            <a:ext cx="579754" cy="575310"/>
          </a:xfrm>
          <a:custGeom>
            <a:avLst/>
            <a:gdLst>
              <a:gd name="connsiteX0" fmla="*/ 579754 w 579754"/>
              <a:gd name="connsiteY0" fmla="*/ 0 h 575310"/>
              <a:gd name="connsiteX1" fmla="*/ 405765 w 579754"/>
              <a:gd name="connsiteY1" fmla="*/ 284988 h 575310"/>
              <a:gd name="connsiteX2" fmla="*/ 277622 w 579754"/>
              <a:gd name="connsiteY2" fmla="*/ 575310 h 575310"/>
              <a:gd name="connsiteX3" fmla="*/ 150495 w 579754"/>
              <a:gd name="connsiteY3" fmla="*/ 561975 h 575310"/>
              <a:gd name="connsiteX4" fmla="*/ 220091 w 579754"/>
              <a:gd name="connsiteY4" fmla="*/ 314071 h 575310"/>
              <a:gd name="connsiteX5" fmla="*/ 122682 w 579754"/>
              <a:gd name="connsiteY5" fmla="*/ 562356 h 575310"/>
              <a:gd name="connsiteX6" fmla="*/ 0 w 579754"/>
              <a:gd name="connsiteY6" fmla="*/ 561594 h 575310"/>
              <a:gd name="connsiteX7" fmla="*/ 29845 w 579754"/>
              <a:gd name="connsiteY7" fmla="*/ 395605 h 575310"/>
              <a:gd name="connsiteX8" fmla="*/ 38607 w 579754"/>
              <a:gd name="connsiteY8" fmla="*/ 249555 h 575310"/>
              <a:gd name="connsiteX9" fmla="*/ 46101 w 579754"/>
              <a:gd name="connsiteY9" fmla="*/ 82550 h 575310"/>
              <a:gd name="connsiteX10" fmla="*/ 180213 w 579754"/>
              <a:gd name="connsiteY10" fmla="*/ 76708 h 575310"/>
              <a:gd name="connsiteX11" fmla="*/ 135382 w 579754"/>
              <a:gd name="connsiteY11" fmla="*/ 225933 h 575310"/>
              <a:gd name="connsiteX12" fmla="*/ 108076 w 579754"/>
              <a:gd name="connsiteY12" fmla="*/ 344805 h 575310"/>
              <a:gd name="connsiteX13" fmla="*/ 261492 w 579754"/>
              <a:gd name="connsiteY13" fmla="*/ 13081 h 575310"/>
              <a:gd name="connsiteX14" fmla="*/ 392430 w 579754"/>
              <a:gd name="connsiteY14" fmla="*/ 16764 h 575310"/>
              <a:gd name="connsiteX15" fmla="*/ 311911 w 579754"/>
              <a:gd name="connsiteY15" fmla="*/ 338074 h 575310"/>
              <a:gd name="connsiteX16" fmla="*/ 373888 w 579754"/>
              <a:gd name="connsiteY16" fmla="*/ 190754 h 575310"/>
              <a:gd name="connsiteX17" fmla="*/ 439420 w 579754"/>
              <a:gd name="connsiteY17" fmla="*/ 14224 h 575310"/>
              <a:gd name="connsiteX18" fmla="*/ 579754 w 579754"/>
              <a:gd name="connsiteY18" fmla="*/ 0 h 57531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</a:cxnLst>
            <a:rect l="l" t="t" r="r" b="b"/>
            <a:pathLst>
              <a:path w="579754" h="575310">
                <a:moveTo>
                  <a:pt x="579754" y="0"/>
                </a:moveTo>
                <a:cubicBezTo>
                  <a:pt x="508126" y="108204"/>
                  <a:pt x="450215" y="203200"/>
                  <a:pt x="405765" y="284988"/>
                </a:cubicBezTo>
                <a:cubicBezTo>
                  <a:pt x="353186" y="382143"/>
                  <a:pt x="310388" y="478917"/>
                  <a:pt x="277622" y="575310"/>
                </a:cubicBezTo>
                <a:lnTo>
                  <a:pt x="150495" y="561975"/>
                </a:lnTo>
                <a:lnTo>
                  <a:pt x="220091" y="314071"/>
                </a:lnTo>
                <a:lnTo>
                  <a:pt x="122682" y="562356"/>
                </a:lnTo>
                <a:lnTo>
                  <a:pt x="0" y="561594"/>
                </a:lnTo>
                <a:cubicBezTo>
                  <a:pt x="14351" y="504190"/>
                  <a:pt x="24257" y="448818"/>
                  <a:pt x="29845" y="395605"/>
                </a:cubicBezTo>
                <a:cubicBezTo>
                  <a:pt x="33527" y="360045"/>
                  <a:pt x="36448" y="311277"/>
                  <a:pt x="38607" y="249555"/>
                </a:cubicBezTo>
                <a:cubicBezTo>
                  <a:pt x="40004" y="197485"/>
                  <a:pt x="42545" y="141859"/>
                  <a:pt x="46101" y="82550"/>
                </a:cubicBezTo>
                <a:lnTo>
                  <a:pt x="180213" y="76708"/>
                </a:lnTo>
                <a:cubicBezTo>
                  <a:pt x="160908" y="133350"/>
                  <a:pt x="145922" y="183134"/>
                  <a:pt x="135382" y="225933"/>
                </a:cubicBezTo>
                <a:cubicBezTo>
                  <a:pt x="124841" y="268732"/>
                  <a:pt x="115696" y="308356"/>
                  <a:pt x="108076" y="344805"/>
                </a:cubicBezTo>
                <a:lnTo>
                  <a:pt x="261492" y="13081"/>
                </a:lnTo>
                <a:lnTo>
                  <a:pt x="392430" y="16764"/>
                </a:lnTo>
                <a:lnTo>
                  <a:pt x="311911" y="338074"/>
                </a:lnTo>
                <a:cubicBezTo>
                  <a:pt x="332613" y="290068"/>
                  <a:pt x="353314" y="240919"/>
                  <a:pt x="373888" y="190754"/>
                </a:cubicBezTo>
                <a:cubicBezTo>
                  <a:pt x="394588" y="140589"/>
                  <a:pt x="416433" y="81661"/>
                  <a:pt x="439420" y="14224"/>
                </a:cubicBezTo>
                <a:lnTo>
                  <a:pt x="579754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4607671" y="3422904"/>
            <a:ext cx="293639" cy="499871"/>
          </a:xfrm>
          <a:custGeom>
            <a:avLst/>
            <a:gdLst>
              <a:gd name="connsiteX0" fmla="*/ 150638 w 293639"/>
              <a:gd name="connsiteY0" fmla="*/ 0 h 499871"/>
              <a:gd name="connsiteX1" fmla="*/ 232933 w 293639"/>
              <a:gd name="connsiteY1" fmla="*/ 0 h 499871"/>
              <a:gd name="connsiteX2" fmla="*/ 199406 w 293639"/>
              <a:gd name="connsiteY2" fmla="*/ 82295 h 499871"/>
              <a:gd name="connsiteX3" fmla="*/ 293639 w 293639"/>
              <a:gd name="connsiteY3" fmla="*/ 82295 h 499871"/>
              <a:gd name="connsiteX4" fmla="*/ 263032 w 293639"/>
              <a:gd name="connsiteY4" fmla="*/ 172084 h 499871"/>
              <a:gd name="connsiteX5" fmla="*/ 165115 w 293639"/>
              <a:gd name="connsiteY5" fmla="*/ 167258 h 499871"/>
              <a:gd name="connsiteX6" fmla="*/ 102885 w 293639"/>
              <a:gd name="connsiteY6" fmla="*/ 367791 h 499871"/>
              <a:gd name="connsiteX7" fmla="*/ 89296 w 293639"/>
              <a:gd name="connsiteY7" fmla="*/ 417702 h 499871"/>
              <a:gd name="connsiteX8" fmla="*/ 87646 w 293639"/>
              <a:gd name="connsiteY8" fmla="*/ 434339 h 499871"/>
              <a:gd name="connsiteX9" fmla="*/ 117490 w 293639"/>
              <a:gd name="connsiteY9" fmla="*/ 393572 h 499871"/>
              <a:gd name="connsiteX10" fmla="*/ 150129 w 293639"/>
              <a:gd name="connsiteY10" fmla="*/ 324611 h 499871"/>
              <a:gd name="connsiteX11" fmla="*/ 232679 w 293639"/>
              <a:gd name="connsiteY11" fmla="*/ 352425 h 499871"/>
              <a:gd name="connsiteX12" fmla="*/ 130063 w 293639"/>
              <a:gd name="connsiteY12" fmla="*/ 470915 h 499871"/>
              <a:gd name="connsiteX13" fmla="*/ 60594 w 293639"/>
              <a:gd name="connsiteY13" fmla="*/ 499871 h 499871"/>
              <a:gd name="connsiteX14" fmla="*/ 11827 w 293639"/>
              <a:gd name="connsiteY14" fmla="*/ 485013 h 499871"/>
              <a:gd name="connsiteX15" fmla="*/ 2937 w 293639"/>
              <a:gd name="connsiteY15" fmla="*/ 441832 h 499871"/>
              <a:gd name="connsiteX16" fmla="*/ 97806 w 293639"/>
              <a:gd name="connsiteY16" fmla="*/ 163194 h 499871"/>
              <a:gd name="connsiteX17" fmla="*/ 39258 w 293639"/>
              <a:gd name="connsiteY17" fmla="*/ 165226 h 499871"/>
              <a:gd name="connsiteX18" fmla="*/ 71135 w 293639"/>
              <a:gd name="connsiteY18" fmla="*/ 82295 h 499871"/>
              <a:gd name="connsiteX19" fmla="*/ 125364 w 293639"/>
              <a:gd name="connsiteY19" fmla="*/ 82295 h 499871"/>
              <a:gd name="connsiteX20" fmla="*/ 150638 w 293639"/>
              <a:gd name="connsiteY20" fmla="*/ 0 h 4998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639" h="499871">
                <a:moveTo>
                  <a:pt x="150638" y="0"/>
                </a:moveTo>
                <a:lnTo>
                  <a:pt x="232933" y="0"/>
                </a:lnTo>
                <a:lnTo>
                  <a:pt x="199406" y="82295"/>
                </a:lnTo>
                <a:lnTo>
                  <a:pt x="293639" y="82295"/>
                </a:lnTo>
                <a:lnTo>
                  <a:pt x="263032" y="172084"/>
                </a:lnTo>
                <a:lnTo>
                  <a:pt x="165115" y="167258"/>
                </a:lnTo>
                <a:lnTo>
                  <a:pt x="102885" y="367791"/>
                </a:lnTo>
                <a:cubicBezTo>
                  <a:pt x="97932" y="384682"/>
                  <a:pt x="93488" y="401319"/>
                  <a:pt x="89296" y="417702"/>
                </a:cubicBezTo>
                <a:cubicBezTo>
                  <a:pt x="87138" y="428751"/>
                  <a:pt x="86629" y="434339"/>
                  <a:pt x="87646" y="434339"/>
                </a:cubicBezTo>
                <a:cubicBezTo>
                  <a:pt x="93233" y="434339"/>
                  <a:pt x="103139" y="420750"/>
                  <a:pt x="117490" y="393572"/>
                </a:cubicBezTo>
                <a:cubicBezTo>
                  <a:pt x="134127" y="357885"/>
                  <a:pt x="145050" y="334898"/>
                  <a:pt x="150129" y="324611"/>
                </a:cubicBezTo>
                <a:lnTo>
                  <a:pt x="232679" y="352425"/>
                </a:lnTo>
                <a:cubicBezTo>
                  <a:pt x="201438" y="405891"/>
                  <a:pt x="167274" y="445389"/>
                  <a:pt x="130063" y="470915"/>
                </a:cubicBezTo>
                <a:cubicBezTo>
                  <a:pt x="109489" y="490219"/>
                  <a:pt x="86376" y="499871"/>
                  <a:pt x="60594" y="499871"/>
                </a:cubicBezTo>
                <a:cubicBezTo>
                  <a:pt x="40909" y="499871"/>
                  <a:pt x="24653" y="494918"/>
                  <a:pt x="11827" y="485013"/>
                </a:cubicBezTo>
                <a:cubicBezTo>
                  <a:pt x="-999" y="476503"/>
                  <a:pt x="-3921" y="462025"/>
                  <a:pt x="2937" y="441832"/>
                </a:cubicBezTo>
                <a:lnTo>
                  <a:pt x="97806" y="163194"/>
                </a:lnTo>
                <a:lnTo>
                  <a:pt x="39258" y="165226"/>
                </a:lnTo>
                <a:lnTo>
                  <a:pt x="71135" y="82295"/>
                </a:lnTo>
                <a:lnTo>
                  <a:pt x="125364" y="82295"/>
                </a:lnTo>
                <a:lnTo>
                  <a:pt x="150638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5487035" y="3754120"/>
            <a:ext cx="126365" cy="149733"/>
          </a:xfrm>
          <a:custGeom>
            <a:avLst/>
            <a:gdLst>
              <a:gd name="connsiteX0" fmla="*/ 82550 w 126365"/>
              <a:gd name="connsiteY0" fmla="*/ 6350 h 149733"/>
              <a:gd name="connsiteX1" fmla="*/ 58547 w 126365"/>
              <a:gd name="connsiteY1" fmla="*/ 9778 h 149733"/>
              <a:gd name="connsiteX2" fmla="*/ 29845 w 126365"/>
              <a:gd name="connsiteY2" fmla="*/ 40004 h 149733"/>
              <a:gd name="connsiteX3" fmla="*/ 6350 w 126365"/>
              <a:gd name="connsiteY3" fmla="*/ 86359 h 149733"/>
              <a:gd name="connsiteX4" fmla="*/ 12192 w 126365"/>
              <a:gd name="connsiteY4" fmla="*/ 124459 h 149733"/>
              <a:gd name="connsiteX5" fmla="*/ 43307 w 126365"/>
              <a:gd name="connsiteY5" fmla="*/ 143383 h 149733"/>
              <a:gd name="connsiteX6" fmla="*/ 63627 w 126365"/>
              <a:gd name="connsiteY6" fmla="*/ 141223 h 149733"/>
              <a:gd name="connsiteX7" fmla="*/ 81915 w 126365"/>
              <a:gd name="connsiteY7" fmla="*/ 136144 h 149733"/>
              <a:gd name="connsiteX8" fmla="*/ 120015 w 126365"/>
              <a:gd name="connsiteY8" fmla="*/ 24257 h 149733"/>
              <a:gd name="connsiteX9" fmla="*/ 106298 w 126365"/>
              <a:gd name="connsiteY9" fmla="*/ 11175 h 149733"/>
              <a:gd name="connsiteX10" fmla="*/ 82550 w 126365"/>
              <a:gd name="connsiteY10" fmla="*/ 6350 h 14973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126365" h="149733">
                <a:moveTo>
                  <a:pt x="82550" y="6350"/>
                </a:moveTo>
                <a:cubicBezTo>
                  <a:pt x="74422" y="6350"/>
                  <a:pt x="66421" y="7492"/>
                  <a:pt x="58547" y="9778"/>
                </a:cubicBezTo>
                <a:cubicBezTo>
                  <a:pt x="50673" y="12064"/>
                  <a:pt x="41021" y="22097"/>
                  <a:pt x="29845" y="40004"/>
                </a:cubicBezTo>
                <a:cubicBezTo>
                  <a:pt x="18542" y="58038"/>
                  <a:pt x="10667" y="73405"/>
                  <a:pt x="6350" y="86359"/>
                </a:cubicBezTo>
                <a:cubicBezTo>
                  <a:pt x="1905" y="99186"/>
                  <a:pt x="3936" y="111886"/>
                  <a:pt x="12192" y="124459"/>
                </a:cubicBezTo>
                <a:cubicBezTo>
                  <a:pt x="20574" y="137033"/>
                  <a:pt x="30860" y="143383"/>
                  <a:pt x="43307" y="143383"/>
                </a:cubicBezTo>
                <a:cubicBezTo>
                  <a:pt x="49910" y="143383"/>
                  <a:pt x="56769" y="142620"/>
                  <a:pt x="63627" y="141223"/>
                </a:cubicBezTo>
                <a:cubicBezTo>
                  <a:pt x="70485" y="139826"/>
                  <a:pt x="76580" y="138048"/>
                  <a:pt x="81915" y="136144"/>
                </a:cubicBezTo>
                <a:lnTo>
                  <a:pt x="120015" y="24257"/>
                </a:lnTo>
                <a:cubicBezTo>
                  <a:pt x="117348" y="18669"/>
                  <a:pt x="112776" y="14350"/>
                  <a:pt x="106298" y="11175"/>
                </a:cubicBezTo>
                <a:cubicBezTo>
                  <a:pt x="99822" y="8000"/>
                  <a:pt x="91821" y="6350"/>
                  <a:pt x="8255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5879846" y="3557778"/>
            <a:ext cx="171307" cy="228472"/>
          </a:xfrm>
          <a:custGeom>
            <a:avLst/>
            <a:gdLst>
              <a:gd name="connsiteX0" fmla="*/ 91440 w 171307"/>
              <a:gd name="connsiteY0" fmla="*/ 6350 h 228472"/>
              <a:gd name="connsiteX1" fmla="*/ 44958 w 171307"/>
              <a:gd name="connsiteY1" fmla="*/ 26923 h 228472"/>
              <a:gd name="connsiteX2" fmla="*/ 14224 w 171307"/>
              <a:gd name="connsiteY2" fmla="*/ 75565 h 228472"/>
              <a:gd name="connsiteX3" fmla="*/ 6350 w 171307"/>
              <a:gd name="connsiteY3" fmla="*/ 139572 h 228472"/>
              <a:gd name="connsiteX4" fmla="*/ 19304 w 171307"/>
              <a:gd name="connsiteY4" fmla="*/ 189483 h 228472"/>
              <a:gd name="connsiteX5" fmla="*/ 44831 w 171307"/>
              <a:gd name="connsiteY5" fmla="*/ 206755 h 228472"/>
              <a:gd name="connsiteX6" fmla="*/ 59055 w 171307"/>
              <a:gd name="connsiteY6" fmla="*/ 216661 h 228472"/>
              <a:gd name="connsiteX7" fmla="*/ 73914 w 171307"/>
              <a:gd name="connsiteY7" fmla="*/ 222122 h 228472"/>
              <a:gd name="connsiteX8" fmla="*/ 121031 w 171307"/>
              <a:gd name="connsiteY8" fmla="*/ 204342 h 228472"/>
              <a:gd name="connsiteX9" fmla="*/ 154686 w 171307"/>
              <a:gd name="connsiteY9" fmla="*/ 168401 h 228472"/>
              <a:gd name="connsiteX10" fmla="*/ 156591 w 171307"/>
              <a:gd name="connsiteY10" fmla="*/ 160908 h 228472"/>
              <a:gd name="connsiteX11" fmla="*/ 160655 w 171307"/>
              <a:gd name="connsiteY11" fmla="*/ 47878 h 228472"/>
              <a:gd name="connsiteX12" fmla="*/ 91440 w 171307"/>
              <a:gd name="connsiteY12" fmla="*/ 6350 h 2284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</a:cxnLst>
            <a:rect l="l" t="t" r="r" b="b"/>
            <a:pathLst>
              <a:path w="171307" h="228472">
                <a:moveTo>
                  <a:pt x="91440" y="6350"/>
                </a:moveTo>
                <a:cubicBezTo>
                  <a:pt x="74548" y="6350"/>
                  <a:pt x="59055" y="13208"/>
                  <a:pt x="44958" y="26923"/>
                </a:cubicBezTo>
                <a:cubicBezTo>
                  <a:pt x="30861" y="40512"/>
                  <a:pt x="20574" y="56768"/>
                  <a:pt x="14224" y="75565"/>
                </a:cubicBezTo>
                <a:cubicBezTo>
                  <a:pt x="8382" y="92455"/>
                  <a:pt x="5842" y="113791"/>
                  <a:pt x="6350" y="139572"/>
                </a:cubicBezTo>
                <a:cubicBezTo>
                  <a:pt x="6858" y="165353"/>
                  <a:pt x="11176" y="181990"/>
                  <a:pt x="19304" y="189483"/>
                </a:cubicBezTo>
                <a:lnTo>
                  <a:pt x="44831" y="206755"/>
                </a:lnTo>
                <a:cubicBezTo>
                  <a:pt x="46736" y="208026"/>
                  <a:pt x="51562" y="211201"/>
                  <a:pt x="59055" y="216661"/>
                </a:cubicBezTo>
                <a:cubicBezTo>
                  <a:pt x="65151" y="220217"/>
                  <a:pt x="70104" y="222122"/>
                  <a:pt x="73914" y="222122"/>
                </a:cubicBezTo>
                <a:cubicBezTo>
                  <a:pt x="86995" y="222122"/>
                  <a:pt x="102616" y="216153"/>
                  <a:pt x="121031" y="204342"/>
                </a:cubicBezTo>
                <a:cubicBezTo>
                  <a:pt x="139319" y="192404"/>
                  <a:pt x="150622" y="180466"/>
                  <a:pt x="154686" y="168401"/>
                </a:cubicBezTo>
                <a:lnTo>
                  <a:pt x="156591" y="160908"/>
                </a:lnTo>
                <a:cubicBezTo>
                  <a:pt x="166370" y="121665"/>
                  <a:pt x="167767" y="83946"/>
                  <a:pt x="160655" y="47878"/>
                </a:cubicBezTo>
                <a:cubicBezTo>
                  <a:pt x="148717" y="20192"/>
                  <a:pt x="125603" y="6350"/>
                  <a:pt x="9144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4977638" y="3557778"/>
            <a:ext cx="171306" cy="228472"/>
          </a:xfrm>
          <a:custGeom>
            <a:avLst/>
            <a:gdLst>
              <a:gd name="connsiteX0" fmla="*/ 91440 w 171306"/>
              <a:gd name="connsiteY0" fmla="*/ 6350 h 228472"/>
              <a:gd name="connsiteX1" fmla="*/ 44957 w 171306"/>
              <a:gd name="connsiteY1" fmla="*/ 26923 h 228472"/>
              <a:gd name="connsiteX2" fmla="*/ 14223 w 171306"/>
              <a:gd name="connsiteY2" fmla="*/ 75565 h 228472"/>
              <a:gd name="connsiteX3" fmla="*/ 6350 w 171306"/>
              <a:gd name="connsiteY3" fmla="*/ 139572 h 228472"/>
              <a:gd name="connsiteX4" fmla="*/ 19303 w 171306"/>
              <a:gd name="connsiteY4" fmla="*/ 189483 h 228472"/>
              <a:gd name="connsiteX5" fmla="*/ 44830 w 171306"/>
              <a:gd name="connsiteY5" fmla="*/ 206755 h 228472"/>
              <a:gd name="connsiteX6" fmla="*/ 59054 w 171306"/>
              <a:gd name="connsiteY6" fmla="*/ 216661 h 228472"/>
              <a:gd name="connsiteX7" fmla="*/ 73914 w 171306"/>
              <a:gd name="connsiteY7" fmla="*/ 222122 h 228472"/>
              <a:gd name="connsiteX8" fmla="*/ 121030 w 171306"/>
              <a:gd name="connsiteY8" fmla="*/ 204342 h 228472"/>
              <a:gd name="connsiteX9" fmla="*/ 154685 w 171306"/>
              <a:gd name="connsiteY9" fmla="*/ 168401 h 228472"/>
              <a:gd name="connsiteX10" fmla="*/ 156591 w 171306"/>
              <a:gd name="connsiteY10" fmla="*/ 160908 h 228472"/>
              <a:gd name="connsiteX11" fmla="*/ 160654 w 171306"/>
              <a:gd name="connsiteY11" fmla="*/ 47878 h 228472"/>
              <a:gd name="connsiteX12" fmla="*/ 91440 w 171306"/>
              <a:gd name="connsiteY12" fmla="*/ 6350 h 2284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</a:cxnLst>
            <a:rect l="l" t="t" r="r" b="b"/>
            <a:pathLst>
              <a:path w="171306" h="228472">
                <a:moveTo>
                  <a:pt x="91440" y="6350"/>
                </a:moveTo>
                <a:cubicBezTo>
                  <a:pt x="74548" y="6350"/>
                  <a:pt x="59054" y="13208"/>
                  <a:pt x="44957" y="26923"/>
                </a:cubicBezTo>
                <a:cubicBezTo>
                  <a:pt x="30860" y="40512"/>
                  <a:pt x="20573" y="56768"/>
                  <a:pt x="14223" y="75565"/>
                </a:cubicBezTo>
                <a:cubicBezTo>
                  <a:pt x="8382" y="92455"/>
                  <a:pt x="5841" y="113791"/>
                  <a:pt x="6350" y="139572"/>
                </a:cubicBezTo>
                <a:cubicBezTo>
                  <a:pt x="6857" y="165353"/>
                  <a:pt x="11175" y="181990"/>
                  <a:pt x="19303" y="189483"/>
                </a:cubicBezTo>
                <a:lnTo>
                  <a:pt x="44830" y="206755"/>
                </a:lnTo>
                <a:cubicBezTo>
                  <a:pt x="46735" y="208026"/>
                  <a:pt x="51561" y="211201"/>
                  <a:pt x="59054" y="216661"/>
                </a:cubicBezTo>
                <a:cubicBezTo>
                  <a:pt x="65151" y="220217"/>
                  <a:pt x="70103" y="222122"/>
                  <a:pt x="73914" y="222122"/>
                </a:cubicBezTo>
                <a:cubicBezTo>
                  <a:pt x="86995" y="222122"/>
                  <a:pt x="102615" y="216153"/>
                  <a:pt x="121030" y="204342"/>
                </a:cubicBezTo>
                <a:cubicBezTo>
                  <a:pt x="139319" y="192404"/>
                  <a:pt x="150621" y="180466"/>
                  <a:pt x="154685" y="168401"/>
                </a:cubicBezTo>
                <a:lnTo>
                  <a:pt x="156591" y="160908"/>
                </a:lnTo>
                <a:cubicBezTo>
                  <a:pt x="166370" y="121665"/>
                  <a:pt x="167766" y="83946"/>
                  <a:pt x="160654" y="47878"/>
                </a:cubicBezTo>
                <a:cubicBezTo>
                  <a:pt x="148716" y="20192"/>
                  <a:pt x="125602" y="6350"/>
                  <a:pt x="91440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3616706" y="3557778"/>
            <a:ext cx="171306" cy="228472"/>
          </a:xfrm>
          <a:custGeom>
            <a:avLst/>
            <a:gdLst>
              <a:gd name="connsiteX0" fmla="*/ 91439 w 171306"/>
              <a:gd name="connsiteY0" fmla="*/ 6350 h 228472"/>
              <a:gd name="connsiteX1" fmla="*/ 44957 w 171306"/>
              <a:gd name="connsiteY1" fmla="*/ 26923 h 228472"/>
              <a:gd name="connsiteX2" fmla="*/ 14223 w 171306"/>
              <a:gd name="connsiteY2" fmla="*/ 75565 h 228472"/>
              <a:gd name="connsiteX3" fmla="*/ 6350 w 171306"/>
              <a:gd name="connsiteY3" fmla="*/ 139572 h 228472"/>
              <a:gd name="connsiteX4" fmla="*/ 19303 w 171306"/>
              <a:gd name="connsiteY4" fmla="*/ 189483 h 228472"/>
              <a:gd name="connsiteX5" fmla="*/ 44830 w 171306"/>
              <a:gd name="connsiteY5" fmla="*/ 206755 h 228472"/>
              <a:gd name="connsiteX6" fmla="*/ 59054 w 171306"/>
              <a:gd name="connsiteY6" fmla="*/ 216661 h 228472"/>
              <a:gd name="connsiteX7" fmla="*/ 73914 w 171306"/>
              <a:gd name="connsiteY7" fmla="*/ 222122 h 228472"/>
              <a:gd name="connsiteX8" fmla="*/ 121030 w 171306"/>
              <a:gd name="connsiteY8" fmla="*/ 204342 h 228472"/>
              <a:gd name="connsiteX9" fmla="*/ 154685 w 171306"/>
              <a:gd name="connsiteY9" fmla="*/ 168401 h 228472"/>
              <a:gd name="connsiteX10" fmla="*/ 156591 w 171306"/>
              <a:gd name="connsiteY10" fmla="*/ 160908 h 228472"/>
              <a:gd name="connsiteX11" fmla="*/ 160654 w 171306"/>
              <a:gd name="connsiteY11" fmla="*/ 47878 h 228472"/>
              <a:gd name="connsiteX12" fmla="*/ 91439 w 171306"/>
              <a:gd name="connsiteY12" fmla="*/ 6350 h 22847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</a:cxnLst>
            <a:rect l="l" t="t" r="r" b="b"/>
            <a:pathLst>
              <a:path w="171306" h="228472">
                <a:moveTo>
                  <a:pt x="91439" y="6350"/>
                </a:moveTo>
                <a:cubicBezTo>
                  <a:pt x="74548" y="6350"/>
                  <a:pt x="59054" y="13208"/>
                  <a:pt x="44957" y="26923"/>
                </a:cubicBezTo>
                <a:cubicBezTo>
                  <a:pt x="30861" y="40512"/>
                  <a:pt x="20573" y="56768"/>
                  <a:pt x="14223" y="75565"/>
                </a:cubicBezTo>
                <a:cubicBezTo>
                  <a:pt x="8382" y="92455"/>
                  <a:pt x="5842" y="113791"/>
                  <a:pt x="6350" y="139572"/>
                </a:cubicBezTo>
                <a:cubicBezTo>
                  <a:pt x="6857" y="165353"/>
                  <a:pt x="11176" y="181990"/>
                  <a:pt x="19303" y="189483"/>
                </a:cubicBezTo>
                <a:lnTo>
                  <a:pt x="44830" y="206755"/>
                </a:lnTo>
                <a:cubicBezTo>
                  <a:pt x="46735" y="208026"/>
                  <a:pt x="51561" y="211201"/>
                  <a:pt x="59054" y="216661"/>
                </a:cubicBezTo>
                <a:cubicBezTo>
                  <a:pt x="65151" y="220217"/>
                  <a:pt x="70103" y="222122"/>
                  <a:pt x="73914" y="222122"/>
                </a:cubicBezTo>
                <a:cubicBezTo>
                  <a:pt x="86995" y="222122"/>
                  <a:pt x="102615" y="216153"/>
                  <a:pt x="121030" y="204342"/>
                </a:cubicBezTo>
                <a:cubicBezTo>
                  <a:pt x="139319" y="192404"/>
                  <a:pt x="150622" y="180466"/>
                  <a:pt x="154685" y="168401"/>
                </a:cubicBezTo>
                <a:lnTo>
                  <a:pt x="156591" y="160908"/>
                </a:lnTo>
                <a:cubicBezTo>
                  <a:pt x="166369" y="121665"/>
                  <a:pt x="167766" y="83946"/>
                  <a:pt x="160654" y="47878"/>
                </a:cubicBezTo>
                <a:cubicBezTo>
                  <a:pt x="148716" y="20192"/>
                  <a:pt x="125603" y="6350"/>
                  <a:pt x="9143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5782262" y="3511169"/>
            <a:ext cx="367013" cy="334390"/>
          </a:xfrm>
          <a:custGeom>
            <a:avLst/>
            <a:gdLst>
              <a:gd name="connsiteX0" fmla="*/ 241982 w 367013"/>
              <a:gd name="connsiteY0" fmla="*/ 6350 h 334390"/>
              <a:gd name="connsiteX1" fmla="*/ 345995 w 367013"/>
              <a:gd name="connsiteY1" fmla="*/ 55371 h 334390"/>
              <a:gd name="connsiteX2" fmla="*/ 348281 w 367013"/>
              <a:gd name="connsiteY2" fmla="*/ 180594 h 334390"/>
              <a:gd name="connsiteX3" fmla="*/ 268906 w 367013"/>
              <a:gd name="connsiteY3" fmla="*/ 288035 h 334390"/>
              <a:gd name="connsiteX4" fmla="*/ 145970 w 367013"/>
              <a:gd name="connsiteY4" fmla="*/ 328040 h 334390"/>
              <a:gd name="connsiteX5" fmla="*/ 27606 w 367013"/>
              <a:gd name="connsiteY5" fmla="*/ 277748 h 334390"/>
              <a:gd name="connsiteX6" fmla="*/ 17573 w 367013"/>
              <a:gd name="connsiteY6" fmla="*/ 146939 h 334390"/>
              <a:gd name="connsiteX7" fmla="*/ 111934 w 367013"/>
              <a:gd name="connsiteY7" fmla="*/ 40513 h 334390"/>
              <a:gd name="connsiteX8" fmla="*/ 241982 w 367013"/>
              <a:gd name="connsiteY8" fmla="*/ 6350 h 33439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67013" h="334390">
                <a:moveTo>
                  <a:pt x="241982" y="6350"/>
                </a:moveTo>
                <a:cubicBezTo>
                  <a:pt x="292528" y="6350"/>
                  <a:pt x="327199" y="22732"/>
                  <a:pt x="345995" y="55371"/>
                </a:cubicBezTo>
                <a:cubicBezTo>
                  <a:pt x="364791" y="88138"/>
                  <a:pt x="365553" y="129921"/>
                  <a:pt x="348281" y="180594"/>
                </a:cubicBezTo>
                <a:cubicBezTo>
                  <a:pt x="333041" y="225551"/>
                  <a:pt x="306625" y="261365"/>
                  <a:pt x="268906" y="288035"/>
                </a:cubicBezTo>
                <a:cubicBezTo>
                  <a:pt x="231314" y="314706"/>
                  <a:pt x="190293" y="328040"/>
                  <a:pt x="145970" y="328040"/>
                </a:cubicBezTo>
                <a:cubicBezTo>
                  <a:pt x="91995" y="328040"/>
                  <a:pt x="52498" y="311276"/>
                  <a:pt x="27606" y="277748"/>
                </a:cubicBezTo>
                <a:cubicBezTo>
                  <a:pt x="2587" y="244221"/>
                  <a:pt x="-714" y="200660"/>
                  <a:pt x="17573" y="146939"/>
                </a:cubicBezTo>
                <a:cubicBezTo>
                  <a:pt x="32813" y="102361"/>
                  <a:pt x="64182" y="66801"/>
                  <a:pt x="111934" y="40513"/>
                </a:cubicBezTo>
                <a:cubicBezTo>
                  <a:pt x="153209" y="17652"/>
                  <a:pt x="196516" y="6350"/>
                  <a:pt x="24198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4880054" y="3511169"/>
            <a:ext cx="367014" cy="334390"/>
          </a:xfrm>
          <a:custGeom>
            <a:avLst/>
            <a:gdLst>
              <a:gd name="connsiteX0" fmla="*/ 241982 w 367014"/>
              <a:gd name="connsiteY0" fmla="*/ 6350 h 334390"/>
              <a:gd name="connsiteX1" fmla="*/ 345995 w 367014"/>
              <a:gd name="connsiteY1" fmla="*/ 55371 h 334390"/>
              <a:gd name="connsiteX2" fmla="*/ 348281 w 367014"/>
              <a:gd name="connsiteY2" fmla="*/ 180594 h 334390"/>
              <a:gd name="connsiteX3" fmla="*/ 268906 w 367014"/>
              <a:gd name="connsiteY3" fmla="*/ 288035 h 334390"/>
              <a:gd name="connsiteX4" fmla="*/ 145970 w 367014"/>
              <a:gd name="connsiteY4" fmla="*/ 328040 h 334390"/>
              <a:gd name="connsiteX5" fmla="*/ 27606 w 367014"/>
              <a:gd name="connsiteY5" fmla="*/ 277748 h 334390"/>
              <a:gd name="connsiteX6" fmla="*/ 17573 w 367014"/>
              <a:gd name="connsiteY6" fmla="*/ 146939 h 334390"/>
              <a:gd name="connsiteX7" fmla="*/ 111934 w 367014"/>
              <a:gd name="connsiteY7" fmla="*/ 40513 h 334390"/>
              <a:gd name="connsiteX8" fmla="*/ 241982 w 367014"/>
              <a:gd name="connsiteY8" fmla="*/ 6350 h 33439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67014" h="334390">
                <a:moveTo>
                  <a:pt x="241982" y="6350"/>
                </a:moveTo>
                <a:cubicBezTo>
                  <a:pt x="292528" y="6350"/>
                  <a:pt x="327199" y="22732"/>
                  <a:pt x="345995" y="55371"/>
                </a:cubicBezTo>
                <a:cubicBezTo>
                  <a:pt x="364791" y="88138"/>
                  <a:pt x="365553" y="129921"/>
                  <a:pt x="348281" y="180594"/>
                </a:cubicBezTo>
                <a:cubicBezTo>
                  <a:pt x="333041" y="225551"/>
                  <a:pt x="306625" y="261365"/>
                  <a:pt x="268906" y="288035"/>
                </a:cubicBezTo>
                <a:cubicBezTo>
                  <a:pt x="231314" y="314706"/>
                  <a:pt x="190293" y="328040"/>
                  <a:pt x="145970" y="328040"/>
                </a:cubicBezTo>
                <a:cubicBezTo>
                  <a:pt x="91995" y="328040"/>
                  <a:pt x="52498" y="311276"/>
                  <a:pt x="27606" y="277748"/>
                </a:cubicBezTo>
                <a:cubicBezTo>
                  <a:pt x="2587" y="244221"/>
                  <a:pt x="-714" y="200660"/>
                  <a:pt x="17573" y="146939"/>
                </a:cubicBezTo>
                <a:cubicBezTo>
                  <a:pt x="32813" y="102361"/>
                  <a:pt x="64182" y="66801"/>
                  <a:pt x="111934" y="40513"/>
                </a:cubicBezTo>
                <a:cubicBezTo>
                  <a:pt x="153209" y="17652"/>
                  <a:pt x="196516" y="6350"/>
                  <a:pt x="24198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3519122" y="3511169"/>
            <a:ext cx="367013" cy="334390"/>
          </a:xfrm>
          <a:custGeom>
            <a:avLst/>
            <a:gdLst>
              <a:gd name="connsiteX0" fmla="*/ 241982 w 367013"/>
              <a:gd name="connsiteY0" fmla="*/ 6350 h 334390"/>
              <a:gd name="connsiteX1" fmla="*/ 345995 w 367013"/>
              <a:gd name="connsiteY1" fmla="*/ 55371 h 334390"/>
              <a:gd name="connsiteX2" fmla="*/ 348281 w 367013"/>
              <a:gd name="connsiteY2" fmla="*/ 180594 h 334390"/>
              <a:gd name="connsiteX3" fmla="*/ 268906 w 367013"/>
              <a:gd name="connsiteY3" fmla="*/ 288035 h 334390"/>
              <a:gd name="connsiteX4" fmla="*/ 145970 w 367013"/>
              <a:gd name="connsiteY4" fmla="*/ 328040 h 334390"/>
              <a:gd name="connsiteX5" fmla="*/ 27606 w 367013"/>
              <a:gd name="connsiteY5" fmla="*/ 277748 h 334390"/>
              <a:gd name="connsiteX6" fmla="*/ 17573 w 367013"/>
              <a:gd name="connsiteY6" fmla="*/ 146939 h 334390"/>
              <a:gd name="connsiteX7" fmla="*/ 111934 w 367013"/>
              <a:gd name="connsiteY7" fmla="*/ 40513 h 334390"/>
              <a:gd name="connsiteX8" fmla="*/ 241982 w 367013"/>
              <a:gd name="connsiteY8" fmla="*/ 6350 h 33439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367013" h="334390">
                <a:moveTo>
                  <a:pt x="241982" y="6350"/>
                </a:moveTo>
                <a:cubicBezTo>
                  <a:pt x="292528" y="6350"/>
                  <a:pt x="327199" y="22732"/>
                  <a:pt x="345995" y="55371"/>
                </a:cubicBezTo>
                <a:cubicBezTo>
                  <a:pt x="364791" y="88138"/>
                  <a:pt x="365553" y="129921"/>
                  <a:pt x="348281" y="180594"/>
                </a:cubicBezTo>
                <a:cubicBezTo>
                  <a:pt x="333041" y="225551"/>
                  <a:pt x="306625" y="261365"/>
                  <a:pt x="268906" y="288035"/>
                </a:cubicBezTo>
                <a:cubicBezTo>
                  <a:pt x="231314" y="314706"/>
                  <a:pt x="190293" y="328040"/>
                  <a:pt x="145970" y="328040"/>
                </a:cubicBezTo>
                <a:cubicBezTo>
                  <a:pt x="91995" y="328040"/>
                  <a:pt x="52498" y="311276"/>
                  <a:pt x="27606" y="277748"/>
                </a:cubicBezTo>
                <a:cubicBezTo>
                  <a:pt x="2587" y="244221"/>
                  <a:pt x="-714" y="200660"/>
                  <a:pt x="17573" y="146939"/>
                </a:cubicBezTo>
                <a:cubicBezTo>
                  <a:pt x="32813" y="102361"/>
                  <a:pt x="64182" y="66801"/>
                  <a:pt x="111934" y="40513"/>
                </a:cubicBezTo>
                <a:cubicBezTo>
                  <a:pt x="153209" y="17652"/>
                  <a:pt x="196516" y="6350"/>
                  <a:pt x="24198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5385276" y="3452240"/>
            <a:ext cx="455453" cy="522859"/>
          </a:xfrm>
          <a:custGeom>
            <a:avLst/>
            <a:gdLst>
              <a:gd name="connsiteX0" fmla="*/ 325532 w 455453"/>
              <a:gd name="connsiteY0" fmla="*/ 6350 h 522859"/>
              <a:gd name="connsiteX1" fmla="*/ 449103 w 455453"/>
              <a:gd name="connsiteY1" fmla="*/ 9906 h 522859"/>
              <a:gd name="connsiteX2" fmla="*/ 385349 w 455453"/>
              <a:gd name="connsiteY2" fmla="*/ 162305 h 522859"/>
              <a:gd name="connsiteX3" fmla="*/ 336073 w 455453"/>
              <a:gd name="connsiteY3" fmla="*/ 294767 h 522859"/>
              <a:gd name="connsiteX4" fmla="*/ 311181 w 455453"/>
              <a:gd name="connsiteY4" fmla="*/ 373379 h 522859"/>
              <a:gd name="connsiteX5" fmla="*/ 268636 w 455453"/>
              <a:gd name="connsiteY5" fmla="*/ 512953 h 522859"/>
              <a:gd name="connsiteX6" fmla="*/ 164623 w 455453"/>
              <a:gd name="connsiteY6" fmla="*/ 515747 h 522859"/>
              <a:gd name="connsiteX7" fmla="*/ 177069 w 455453"/>
              <a:gd name="connsiteY7" fmla="*/ 488950 h 522859"/>
              <a:gd name="connsiteX8" fmla="*/ 155733 w 455453"/>
              <a:gd name="connsiteY8" fmla="*/ 506984 h 522859"/>
              <a:gd name="connsiteX9" fmla="*/ 119411 w 455453"/>
              <a:gd name="connsiteY9" fmla="*/ 516509 h 522859"/>
              <a:gd name="connsiteX10" fmla="*/ 19462 w 455453"/>
              <a:gd name="connsiteY10" fmla="*/ 488696 h 522859"/>
              <a:gd name="connsiteX11" fmla="*/ 19335 w 455453"/>
              <a:gd name="connsiteY11" fmla="*/ 381127 h 522859"/>
              <a:gd name="connsiteX12" fmla="*/ 85375 w 455453"/>
              <a:gd name="connsiteY12" fmla="*/ 276225 h 522859"/>
              <a:gd name="connsiteX13" fmla="*/ 205644 w 455453"/>
              <a:gd name="connsiteY13" fmla="*/ 229616 h 522859"/>
              <a:gd name="connsiteX14" fmla="*/ 249078 w 455453"/>
              <a:gd name="connsiteY14" fmla="*/ 237617 h 522859"/>
              <a:gd name="connsiteX15" fmla="*/ 264445 w 455453"/>
              <a:gd name="connsiteY15" fmla="*/ 250825 h 522859"/>
              <a:gd name="connsiteX16" fmla="*/ 264572 w 455453"/>
              <a:gd name="connsiteY16" fmla="*/ 254253 h 522859"/>
              <a:gd name="connsiteX17" fmla="*/ 285908 w 455453"/>
              <a:gd name="connsiteY17" fmla="*/ 192151 h 522859"/>
              <a:gd name="connsiteX18" fmla="*/ 309530 w 455453"/>
              <a:gd name="connsiteY18" fmla="*/ 105791 h 522859"/>
              <a:gd name="connsiteX19" fmla="*/ 325532 w 455453"/>
              <a:gd name="connsiteY19" fmla="*/ 6350 h 52285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455453" h="522859">
                <a:moveTo>
                  <a:pt x="325532" y="6350"/>
                </a:moveTo>
                <a:lnTo>
                  <a:pt x="449103" y="9906"/>
                </a:lnTo>
                <a:cubicBezTo>
                  <a:pt x="423957" y="68834"/>
                  <a:pt x="402748" y="119634"/>
                  <a:pt x="385349" y="162305"/>
                </a:cubicBezTo>
                <a:cubicBezTo>
                  <a:pt x="367950" y="204978"/>
                  <a:pt x="351567" y="249047"/>
                  <a:pt x="336073" y="294767"/>
                </a:cubicBezTo>
                <a:cubicBezTo>
                  <a:pt x="327945" y="318642"/>
                  <a:pt x="319563" y="344804"/>
                  <a:pt x="311181" y="373379"/>
                </a:cubicBezTo>
                <a:cubicBezTo>
                  <a:pt x="289972" y="445389"/>
                  <a:pt x="275748" y="491871"/>
                  <a:pt x="268636" y="512953"/>
                </a:cubicBezTo>
                <a:lnTo>
                  <a:pt x="164623" y="515747"/>
                </a:lnTo>
                <a:lnTo>
                  <a:pt x="177069" y="488950"/>
                </a:lnTo>
                <a:cubicBezTo>
                  <a:pt x="169449" y="497713"/>
                  <a:pt x="162337" y="503682"/>
                  <a:pt x="155733" y="506984"/>
                </a:cubicBezTo>
                <a:cubicBezTo>
                  <a:pt x="142652" y="513334"/>
                  <a:pt x="130587" y="516509"/>
                  <a:pt x="119411" y="516509"/>
                </a:cubicBezTo>
                <a:cubicBezTo>
                  <a:pt x="68357" y="516509"/>
                  <a:pt x="34956" y="507238"/>
                  <a:pt x="19462" y="488696"/>
                </a:cubicBezTo>
                <a:cubicBezTo>
                  <a:pt x="2063" y="468122"/>
                  <a:pt x="1936" y="432181"/>
                  <a:pt x="19335" y="381127"/>
                </a:cubicBezTo>
                <a:cubicBezTo>
                  <a:pt x="34829" y="335915"/>
                  <a:pt x="56800" y="300863"/>
                  <a:pt x="85375" y="276225"/>
                </a:cubicBezTo>
                <a:cubicBezTo>
                  <a:pt x="120046" y="245237"/>
                  <a:pt x="160178" y="229616"/>
                  <a:pt x="205644" y="229616"/>
                </a:cubicBezTo>
                <a:cubicBezTo>
                  <a:pt x="223043" y="229616"/>
                  <a:pt x="237521" y="232283"/>
                  <a:pt x="249078" y="237617"/>
                </a:cubicBezTo>
                <a:cubicBezTo>
                  <a:pt x="257587" y="241427"/>
                  <a:pt x="262667" y="245872"/>
                  <a:pt x="264445" y="250825"/>
                </a:cubicBezTo>
                <a:lnTo>
                  <a:pt x="264572" y="254253"/>
                </a:lnTo>
                <a:lnTo>
                  <a:pt x="285908" y="192151"/>
                </a:lnTo>
                <a:cubicBezTo>
                  <a:pt x="296195" y="161798"/>
                  <a:pt x="304069" y="133096"/>
                  <a:pt x="309530" y="105791"/>
                </a:cubicBezTo>
                <a:cubicBezTo>
                  <a:pt x="314991" y="78613"/>
                  <a:pt x="320325" y="45466"/>
                  <a:pt x="325532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3066034" y="3422650"/>
            <a:ext cx="524001" cy="568197"/>
          </a:xfrm>
          <a:custGeom>
            <a:avLst/>
            <a:gdLst>
              <a:gd name="connsiteX0" fmla="*/ 517651 w 524001"/>
              <a:gd name="connsiteY0" fmla="*/ 6350 h 568197"/>
              <a:gd name="connsiteX1" fmla="*/ 475487 w 524001"/>
              <a:gd name="connsiteY1" fmla="*/ 93598 h 568197"/>
              <a:gd name="connsiteX2" fmla="*/ 427228 w 524001"/>
              <a:gd name="connsiteY2" fmla="*/ 224535 h 568197"/>
              <a:gd name="connsiteX3" fmla="*/ 386460 w 524001"/>
              <a:gd name="connsiteY3" fmla="*/ 348107 h 568197"/>
              <a:gd name="connsiteX4" fmla="*/ 349757 w 524001"/>
              <a:gd name="connsiteY4" fmla="*/ 465963 h 568197"/>
              <a:gd name="connsiteX5" fmla="*/ 323849 w 524001"/>
              <a:gd name="connsiteY5" fmla="*/ 548385 h 568197"/>
              <a:gd name="connsiteX6" fmla="*/ 168529 w 524001"/>
              <a:gd name="connsiteY6" fmla="*/ 549147 h 568197"/>
              <a:gd name="connsiteX7" fmla="*/ 251841 w 524001"/>
              <a:gd name="connsiteY7" fmla="*/ 349884 h 568197"/>
              <a:gd name="connsiteX8" fmla="*/ 190626 w 524001"/>
              <a:gd name="connsiteY8" fmla="*/ 352297 h 568197"/>
              <a:gd name="connsiteX9" fmla="*/ 123571 w 524001"/>
              <a:gd name="connsiteY9" fmla="*/ 557657 h 568197"/>
              <a:gd name="connsiteX10" fmla="*/ 6350 w 524001"/>
              <a:gd name="connsiteY10" fmla="*/ 561847 h 568197"/>
              <a:gd name="connsiteX11" fmla="*/ 72136 w 524001"/>
              <a:gd name="connsiteY11" fmla="*/ 394461 h 568197"/>
              <a:gd name="connsiteX12" fmla="*/ 109092 w 524001"/>
              <a:gd name="connsiteY12" fmla="*/ 297942 h 568197"/>
              <a:gd name="connsiteX13" fmla="*/ 139826 w 524001"/>
              <a:gd name="connsiteY13" fmla="*/ 195453 h 568197"/>
              <a:gd name="connsiteX14" fmla="*/ 192278 w 524001"/>
              <a:gd name="connsiteY14" fmla="*/ 15875 h 568197"/>
              <a:gd name="connsiteX15" fmla="*/ 280669 w 524001"/>
              <a:gd name="connsiteY15" fmla="*/ 20955 h 568197"/>
              <a:gd name="connsiteX16" fmla="*/ 213106 w 524001"/>
              <a:gd name="connsiteY16" fmla="*/ 197866 h 568197"/>
              <a:gd name="connsiteX17" fmla="*/ 328803 w 524001"/>
              <a:gd name="connsiteY17" fmla="*/ 200914 h 568197"/>
              <a:gd name="connsiteX18" fmla="*/ 383667 w 524001"/>
              <a:gd name="connsiteY18" fmla="*/ 7747 h 568197"/>
              <a:gd name="connsiteX19" fmla="*/ 517651 w 524001"/>
              <a:gd name="connsiteY19" fmla="*/ 6350 h 56819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524001" h="568197">
                <a:moveTo>
                  <a:pt x="517651" y="6350"/>
                </a:moveTo>
                <a:cubicBezTo>
                  <a:pt x="504189" y="28701"/>
                  <a:pt x="490093" y="57785"/>
                  <a:pt x="475487" y="93598"/>
                </a:cubicBezTo>
                <a:cubicBezTo>
                  <a:pt x="460883" y="129413"/>
                  <a:pt x="444754" y="173101"/>
                  <a:pt x="427228" y="224535"/>
                </a:cubicBezTo>
                <a:cubicBezTo>
                  <a:pt x="411353" y="271398"/>
                  <a:pt x="397764" y="312673"/>
                  <a:pt x="386460" y="348107"/>
                </a:cubicBezTo>
                <a:cubicBezTo>
                  <a:pt x="375285" y="383667"/>
                  <a:pt x="363093" y="422909"/>
                  <a:pt x="349757" y="465963"/>
                </a:cubicBezTo>
                <a:cubicBezTo>
                  <a:pt x="336549" y="509016"/>
                  <a:pt x="327914" y="536447"/>
                  <a:pt x="323849" y="548385"/>
                </a:cubicBezTo>
                <a:lnTo>
                  <a:pt x="168529" y="549147"/>
                </a:lnTo>
                <a:lnTo>
                  <a:pt x="251841" y="349884"/>
                </a:lnTo>
                <a:lnTo>
                  <a:pt x="190626" y="352297"/>
                </a:lnTo>
                <a:lnTo>
                  <a:pt x="123571" y="557657"/>
                </a:lnTo>
                <a:lnTo>
                  <a:pt x="6350" y="561847"/>
                </a:lnTo>
                <a:cubicBezTo>
                  <a:pt x="15113" y="536447"/>
                  <a:pt x="36957" y="480567"/>
                  <a:pt x="72136" y="394461"/>
                </a:cubicBezTo>
                <a:cubicBezTo>
                  <a:pt x="88265" y="354965"/>
                  <a:pt x="100711" y="322707"/>
                  <a:pt x="109092" y="297942"/>
                </a:cubicBezTo>
                <a:cubicBezTo>
                  <a:pt x="118491" y="270509"/>
                  <a:pt x="128651" y="236346"/>
                  <a:pt x="139826" y="195453"/>
                </a:cubicBezTo>
                <a:cubicBezTo>
                  <a:pt x="164083" y="107060"/>
                  <a:pt x="181610" y="47244"/>
                  <a:pt x="192278" y="15875"/>
                </a:cubicBezTo>
                <a:lnTo>
                  <a:pt x="280669" y="20955"/>
                </a:lnTo>
                <a:lnTo>
                  <a:pt x="213106" y="197866"/>
                </a:lnTo>
                <a:lnTo>
                  <a:pt x="328803" y="200914"/>
                </a:lnTo>
                <a:lnTo>
                  <a:pt x="383667" y="7747"/>
                </a:lnTo>
                <a:lnTo>
                  <a:pt x="517651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3890137" y="3419982"/>
            <a:ext cx="592454" cy="588010"/>
          </a:xfrm>
          <a:custGeom>
            <a:avLst/>
            <a:gdLst>
              <a:gd name="connsiteX0" fmla="*/ 586104 w 592454"/>
              <a:gd name="connsiteY0" fmla="*/ 6350 h 588010"/>
              <a:gd name="connsiteX1" fmla="*/ 412115 w 592454"/>
              <a:gd name="connsiteY1" fmla="*/ 291338 h 588010"/>
              <a:gd name="connsiteX2" fmla="*/ 283972 w 592454"/>
              <a:gd name="connsiteY2" fmla="*/ 581660 h 588010"/>
              <a:gd name="connsiteX3" fmla="*/ 156845 w 592454"/>
              <a:gd name="connsiteY3" fmla="*/ 568325 h 588010"/>
              <a:gd name="connsiteX4" fmla="*/ 226441 w 592454"/>
              <a:gd name="connsiteY4" fmla="*/ 320421 h 588010"/>
              <a:gd name="connsiteX5" fmla="*/ 129032 w 592454"/>
              <a:gd name="connsiteY5" fmla="*/ 568706 h 588010"/>
              <a:gd name="connsiteX6" fmla="*/ 6350 w 592454"/>
              <a:gd name="connsiteY6" fmla="*/ 567944 h 588010"/>
              <a:gd name="connsiteX7" fmla="*/ 36195 w 592454"/>
              <a:gd name="connsiteY7" fmla="*/ 401955 h 588010"/>
              <a:gd name="connsiteX8" fmla="*/ 44957 w 592454"/>
              <a:gd name="connsiteY8" fmla="*/ 255905 h 588010"/>
              <a:gd name="connsiteX9" fmla="*/ 52451 w 592454"/>
              <a:gd name="connsiteY9" fmla="*/ 88900 h 588010"/>
              <a:gd name="connsiteX10" fmla="*/ 186563 w 592454"/>
              <a:gd name="connsiteY10" fmla="*/ 83058 h 588010"/>
              <a:gd name="connsiteX11" fmla="*/ 141732 w 592454"/>
              <a:gd name="connsiteY11" fmla="*/ 232283 h 588010"/>
              <a:gd name="connsiteX12" fmla="*/ 114426 w 592454"/>
              <a:gd name="connsiteY12" fmla="*/ 351155 h 588010"/>
              <a:gd name="connsiteX13" fmla="*/ 267842 w 592454"/>
              <a:gd name="connsiteY13" fmla="*/ 19431 h 588010"/>
              <a:gd name="connsiteX14" fmla="*/ 398780 w 592454"/>
              <a:gd name="connsiteY14" fmla="*/ 23114 h 588010"/>
              <a:gd name="connsiteX15" fmla="*/ 318261 w 592454"/>
              <a:gd name="connsiteY15" fmla="*/ 344424 h 588010"/>
              <a:gd name="connsiteX16" fmla="*/ 380238 w 592454"/>
              <a:gd name="connsiteY16" fmla="*/ 197104 h 588010"/>
              <a:gd name="connsiteX17" fmla="*/ 445770 w 592454"/>
              <a:gd name="connsiteY17" fmla="*/ 20574 h 588010"/>
              <a:gd name="connsiteX18" fmla="*/ 586104 w 592454"/>
              <a:gd name="connsiteY18" fmla="*/ 6350 h 58801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</a:cxnLst>
            <a:rect l="l" t="t" r="r" b="b"/>
            <a:pathLst>
              <a:path w="592454" h="588010">
                <a:moveTo>
                  <a:pt x="586104" y="6350"/>
                </a:moveTo>
                <a:cubicBezTo>
                  <a:pt x="514476" y="114554"/>
                  <a:pt x="456565" y="209550"/>
                  <a:pt x="412115" y="291338"/>
                </a:cubicBezTo>
                <a:cubicBezTo>
                  <a:pt x="359536" y="388493"/>
                  <a:pt x="316738" y="485267"/>
                  <a:pt x="283972" y="581660"/>
                </a:cubicBezTo>
                <a:lnTo>
                  <a:pt x="156845" y="568325"/>
                </a:lnTo>
                <a:lnTo>
                  <a:pt x="226441" y="320421"/>
                </a:lnTo>
                <a:lnTo>
                  <a:pt x="129032" y="568706"/>
                </a:lnTo>
                <a:lnTo>
                  <a:pt x="6350" y="567944"/>
                </a:lnTo>
                <a:cubicBezTo>
                  <a:pt x="20701" y="510540"/>
                  <a:pt x="30607" y="455168"/>
                  <a:pt x="36195" y="401955"/>
                </a:cubicBezTo>
                <a:cubicBezTo>
                  <a:pt x="39877" y="366395"/>
                  <a:pt x="42798" y="317627"/>
                  <a:pt x="44957" y="255905"/>
                </a:cubicBezTo>
                <a:cubicBezTo>
                  <a:pt x="46354" y="203835"/>
                  <a:pt x="48895" y="148209"/>
                  <a:pt x="52451" y="88900"/>
                </a:cubicBezTo>
                <a:lnTo>
                  <a:pt x="186563" y="83058"/>
                </a:lnTo>
                <a:cubicBezTo>
                  <a:pt x="167258" y="139700"/>
                  <a:pt x="152272" y="189484"/>
                  <a:pt x="141732" y="232283"/>
                </a:cubicBezTo>
                <a:cubicBezTo>
                  <a:pt x="131191" y="275082"/>
                  <a:pt x="122046" y="314706"/>
                  <a:pt x="114426" y="351155"/>
                </a:cubicBezTo>
                <a:lnTo>
                  <a:pt x="267842" y="19431"/>
                </a:lnTo>
                <a:lnTo>
                  <a:pt x="398780" y="23114"/>
                </a:lnTo>
                <a:lnTo>
                  <a:pt x="318261" y="344424"/>
                </a:lnTo>
                <a:cubicBezTo>
                  <a:pt x="338963" y="296418"/>
                  <a:pt x="359664" y="247269"/>
                  <a:pt x="380238" y="197104"/>
                </a:cubicBezTo>
                <a:cubicBezTo>
                  <a:pt x="400938" y="146939"/>
                  <a:pt x="422783" y="88011"/>
                  <a:pt x="445770" y="20574"/>
                </a:cubicBezTo>
                <a:lnTo>
                  <a:pt x="586104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4601321" y="3416554"/>
            <a:ext cx="306339" cy="512571"/>
          </a:xfrm>
          <a:custGeom>
            <a:avLst/>
            <a:gdLst>
              <a:gd name="connsiteX0" fmla="*/ 156988 w 306339"/>
              <a:gd name="connsiteY0" fmla="*/ 6350 h 512571"/>
              <a:gd name="connsiteX1" fmla="*/ 239283 w 306339"/>
              <a:gd name="connsiteY1" fmla="*/ 6350 h 512571"/>
              <a:gd name="connsiteX2" fmla="*/ 205756 w 306339"/>
              <a:gd name="connsiteY2" fmla="*/ 88645 h 512571"/>
              <a:gd name="connsiteX3" fmla="*/ 299989 w 306339"/>
              <a:gd name="connsiteY3" fmla="*/ 88645 h 512571"/>
              <a:gd name="connsiteX4" fmla="*/ 269382 w 306339"/>
              <a:gd name="connsiteY4" fmla="*/ 178434 h 512571"/>
              <a:gd name="connsiteX5" fmla="*/ 171465 w 306339"/>
              <a:gd name="connsiteY5" fmla="*/ 173608 h 512571"/>
              <a:gd name="connsiteX6" fmla="*/ 109235 w 306339"/>
              <a:gd name="connsiteY6" fmla="*/ 374141 h 512571"/>
              <a:gd name="connsiteX7" fmla="*/ 95646 w 306339"/>
              <a:gd name="connsiteY7" fmla="*/ 424052 h 512571"/>
              <a:gd name="connsiteX8" fmla="*/ 93996 w 306339"/>
              <a:gd name="connsiteY8" fmla="*/ 440689 h 512571"/>
              <a:gd name="connsiteX9" fmla="*/ 123840 w 306339"/>
              <a:gd name="connsiteY9" fmla="*/ 399922 h 512571"/>
              <a:gd name="connsiteX10" fmla="*/ 156479 w 306339"/>
              <a:gd name="connsiteY10" fmla="*/ 330961 h 512571"/>
              <a:gd name="connsiteX11" fmla="*/ 239029 w 306339"/>
              <a:gd name="connsiteY11" fmla="*/ 358775 h 512571"/>
              <a:gd name="connsiteX12" fmla="*/ 136413 w 306339"/>
              <a:gd name="connsiteY12" fmla="*/ 477265 h 512571"/>
              <a:gd name="connsiteX13" fmla="*/ 66944 w 306339"/>
              <a:gd name="connsiteY13" fmla="*/ 506221 h 512571"/>
              <a:gd name="connsiteX14" fmla="*/ 18177 w 306339"/>
              <a:gd name="connsiteY14" fmla="*/ 491363 h 512571"/>
              <a:gd name="connsiteX15" fmla="*/ 9287 w 306339"/>
              <a:gd name="connsiteY15" fmla="*/ 448182 h 512571"/>
              <a:gd name="connsiteX16" fmla="*/ 104156 w 306339"/>
              <a:gd name="connsiteY16" fmla="*/ 169544 h 512571"/>
              <a:gd name="connsiteX17" fmla="*/ 45608 w 306339"/>
              <a:gd name="connsiteY17" fmla="*/ 171576 h 512571"/>
              <a:gd name="connsiteX18" fmla="*/ 77485 w 306339"/>
              <a:gd name="connsiteY18" fmla="*/ 88645 h 512571"/>
              <a:gd name="connsiteX19" fmla="*/ 131714 w 306339"/>
              <a:gd name="connsiteY19" fmla="*/ 88645 h 512571"/>
              <a:gd name="connsiteX20" fmla="*/ 156988 w 306339"/>
              <a:gd name="connsiteY20" fmla="*/ 6350 h 5125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06339" h="512571">
                <a:moveTo>
                  <a:pt x="156988" y="6350"/>
                </a:moveTo>
                <a:lnTo>
                  <a:pt x="239283" y="6350"/>
                </a:lnTo>
                <a:lnTo>
                  <a:pt x="205756" y="88645"/>
                </a:lnTo>
                <a:lnTo>
                  <a:pt x="299989" y="88645"/>
                </a:lnTo>
                <a:lnTo>
                  <a:pt x="269382" y="178434"/>
                </a:lnTo>
                <a:lnTo>
                  <a:pt x="171465" y="173608"/>
                </a:lnTo>
                <a:lnTo>
                  <a:pt x="109235" y="374141"/>
                </a:lnTo>
                <a:cubicBezTo>
                  <a:pt x="104282" y="391032"/>
                  <a:pt x="99838" y="407669"/>
                  <a:pt x="95646" y="424052"/>
                </a:cubicBezTo>
                <a:cubicBezTo>
                  <a:pt x="93488" y="435101"/>
                  <a:pt x="92979" y="440689"/>
                  <a:pt x="93996" y="440689"/>
                </a:cubicBezTo>
                <a:cubicBezTo>
                  <a:pt x="99583" y="440689"/>
                  <a:pt x="109489" y="427100"/>
                  <a:pt x="123840" y="399922"/>
                </a:cubicBezTo>
                <a:cubicBezTo>
                  <a:pt x="140477" y="364235"/>
                  <a:pt x="151400" y="341248"/>
                  <a:pt x="156479" y="330961"/>
                </a:cubicBezTo>
                <a:lnTo>
                  <a:pt x="239029" y="358775"/>
                </a:lnTo>
                <a:cubicBezTo>
                  <a:pt x="207788" y="412241"/>
                  <a:pt x="173624" y="451739"/>
                  <a:pt x="136413" y="477265"/>
                </a:cubicBezTo>
                <a:cubicBezTo>
                  <a:pt x="115839" y="496569"/>
                  <a:pt x="92726" y="506221"/>
                  <a:pt x="66944" y="506221"/>
                </a:cubicBezTo>
                <a:cubicBezTo>
                  <a:pt x="47259" y="506221"/>
                  <a:pt x="31003" y="501268"/>
                  <a:pt x="18177" y="491363"/>
                </a:cubicBezTo>
                <a:cubicBezTo>
                  <a:pt x="5350" y="482853"/>
                  <a:pt x="2428" y="468375"/>
                  <a:pt x="9287" y="448182"/>
                </a:cubicBezTo>
                <a:lnTo>
                  <a:pt x="104156" y="169544"/>
                </a:lnTo>
                <a:lnTo>
                  <a:pt x="45608" y="171576"/>
                </a:lnTo>
                <a:lnTo>
                  <a:pt x="77485" y="88645"/>
                </a:lnTo>
                <a:lnTo>
                  <a:pt x="131714" y="88645"/>
                </a:lnTo>
                <a:lnTo>
                  <a:pt x="156988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1803781" y="4260215"/>
            <a:ext cx="392445" cy="536955"/>
          </a:xfrm>
          <a:custGeom>
            <a:avLst/>
            <a:gdLst>
              <a:gd name="connsiteX0" fmla="*/ 274066 w 392445"/>
              <a:gd name="connsiteY0" fmla="*/ 0 h 536955"/>
              <a:gd name="connsiteX1" fmla="*/ 374650 w 392445"/>
              <a:gd name="connsiteY1" fmla="*/ 35178 h 536955"/>
              <a:gd name="connsiteX2" fmla="*/ 382524 w 392445"/>
              <a:gd name="connsiteY2" fmla="*/ 143382 h 536955"/>
              <a:gd name="connsiteX3" fmla="*/ 332232 w 392445"/>
              <a:gd name="connsiteY3" fmla="*/ 237997 h 536955"/>
              <a:gd name="connsiteX4" fmla="*/ 258445 w 392445"/>
              <a:gd name="connsiteY4" fmla="*/ 286639 h 536955"/>
              <a:gd name="connsiteX5" fmla="*/ 255778 w 392445"/>
              <a:gd name="connsiteY5" fmla="*/ 287273 h 536955"/>
              <a:gd name="connsiteX6" fmla="*/ 259460 w 392445"/>
              <a:gd name="connsiteY6" fmla="*/ 287401 h 536955"/>
              <a:gd name="connsiteX7" fmla="*/ 292989 w 392445"/>
              <a:gd name="connsiteY7" fmla="*/ 338328 h 536955"/>
              <a:gd name="connsiteX8" fmla="*/ 279145 w 392445"/>
              <a:gd name="connsiteY8" fmla="*/ 425195 h 536955"/>
              <a:gd name="connsiteX9" fmla="*/ 206120 w 392445"/>
              <a:gd name="connsiteY9" fmla="*/ 505586 h 536955"/>
              <a:gd name="connsiteX10" fmla="*/ 97282 w 392445"/>
              <a:gd name="connsiteY10" fmla="*/ 536955 h 536955"/>
              <a:gd name="connsiteX11" fmla="*/ 0 w 392445"/>
              <a:gd name="connsiteY11" fmla="*/ 522604 h 536955"/>
              <a:gd name="connsiteX12" fmla="*/ 49910 w 392445"/>
              <a:gd name="connsiteY12" fmla="*/ 385064 h 536955"/>
              <a:gd name="connsiteX13" fmla="*/ 108330 w 392445"/>
              <a:gd name="connsiteY13" fmla="*/ 231902 h 536955"/>
              <a:gd name="connsiteX14" fmla="*/ 156972 w 392445"/>
              <a:gd name="connsiteY14" fmla="*/ 99059 h 536955"/>
              <a:gd name="connsiteX15" fmla="*/ 176529 w 392445"/>
              <a:gd name="connsiteY15" fmla="*/ 11938 h 536955"/>
              <a:gd name="connsiteX16" fmla="*/ 274066 w 392445"/>
              <a:gd name="connsiteY16" fmla="*/ 0 h 53695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392445" h="536955">
                <a:moveTo>
                  <a:pt x="274066" y="0"/>
                </a:moveTo>
                <a:cubicBezTo>
                  <a:pt x="321436" y="0"/>
                  <a:pt x="354964" y="11683"/>
                  <a:pt x="374650" y="35178"/>
                </a:cubicBezTo>
                <a:cubicBezTo>
                  <a:pt x="395732" y="60832"/>
                  <a:pt x="398398" y="96901"/>
                  <a:pt x="382524" y="143382"/>
                </a:cubicBezTo>
                <a:cubicBezTo>
                  <a:pt x="369443" y="182117"/>
                  <a:pt x="352551" y="213614"/>
                  <a:pt x="332232" y="237997"/>
                </a:cubicBezTo>
                <a:cubicBezTo>
                  <a:pt x="310769" y="263270"/>
                  <a:pt x="286131" y="279527"/>
                  <a:pt x="258445" y="286639"/>
                </a:cubicBezTo>
                <a:lnTo>
                  <a:pt x="255778" y="287273"/>
                </a:lnTo>
                <a:lnTo>
                  <a:pt x="259460" y="287401"/>
                </a:lnTo>
                <a:cubicBezTo>
                  <a:pt x="281685" y="289432"/>
                  <a:pt x="292861" y="306323"/>
                  <a:pt x="292989" y="338328"/>
                </a:cubicBezTo>
                <a:cubicBezTo>
                  <a:pt x="293243" y="368427"/>
                  <a:pt x="288544" y="397382"/>
                  <a:pt x="279145" y="425195"/>
                </a:cubicBezTo>
                <a:cubicBezTo>
                  <a:pt x="267335" y="459993"/>
                  <a:pt x="242951" y="486790"/>
                  <a:pt x="206120" y="505586"/>
                </a:cubicBezTo>
                <a:cubicBezTo>
                  <a:pt x="168910" y="526541"/>
                  <a:pt x="132588" y="536955"/>
                  <a:pt x="97282" y="536955"/>
                </a:cubicBezTo>
                <a:cubicBezTo>
                  <a:pt x="63880" y="536955"/>
                  <a:pt x="31495" y="532256"/>
                  <a:pt x="0" y="522604"/>
                </a:cubicBezTo>
                <a:cubicBezTo>
                  <a:pt x="13970" y="481838"/>
                  <a:pt x="30606" y="435864"/>
                  <a:pt x="49910" y="385064"/>
                </a:cubicBezTo>
                <a:cubicBezTo>
                  <a:pt x="69214" y="334136"/>
                  <a:pt x="88773" y="283082"/>
                  <a:pt x="108330" y="231902"/>
                </a:cubicBezTo>
                <a:cubicBezTo>
                  <a:pt x="128016" y="180847"/>
                  <a:pt x="144145" y="136525"/>
                  <a:pt x="156972" y="99059"/>
                </a:cubicBezTo>
                <a:cubicBezTo>
                  <a:pt x="166243" y="71628"/>
                  <a:pt x="172847" y="42544"/>
                  <a:pt x="176529" y="11938"/>
                </a:cubicBezTo>
                <a:cubicBezTo>
                  <a:pt x="211455" y="3936"/>
                  <a:pt x="243966" y="0"/>
                  <a:pt x="274066" y="0"/>
                </a:cubicBez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3441811" y="4245864"/>
            <a:ext cx="293639" cy="499871"/>
          </a:xfrm>
          <a:custGeom>
            <a:avLst/>
            <a:gdLst>
              <a:gd name="connsiteX0" fmla="*/ 150637 w 293639"/>
              <a:gd name="connsiteY0" fmla="*/ 0 h 499871"/>
              <a:gd name="connsiteX1" fmla="*/ 232933 w 293639"/>
              <a:gd name="connsiteY1" fmla="*/ 0 h 499871"/>
              <a:gd name="connsiteX2" fmla="*/ 199406 w 293639"/>
              <a:gd name="connsiteY2" fmla="*/ 82295 h 499871"/>
              <a:gd name="connsiteX3" fmla="*/ 293639 w 293639"/>
              <a:gd name="connsiteY3" fmla="*/ 82295 h 499871"/>
              <a:gd name="connsiteX4" fmla="*/ 263032 w 293639"/>
              <a:gd name="connsiteY4" fmla="*/ 172084 h 499871"/>
              <a:gd name="connsiteX5" fmla="*/ 165115 w 293639"/>
              <a:gd name="connsiteY5" fmla="*/ 167258 h 499871"/>
              <a:gd name="connsiteX6" fmla="*/ 102885 w 293639"/>
              <a:gd name="connsiteY6" fmla="*/ 367791 h 499871"/>
              <a:gd name="connsiteX7" fmla="*/ 89296 w 293639"/>
              <a:gd name="connsiteY7" fmla="*/ 417703 h 499871"/>
              <a:gd name="connsiteX8" fmla="*/ 87645 w 293639"/>
              <a:gd name="connsiteY8" fmla="*/ 434340 h 499871"/>
              <a:gd name="connsiteX9" fmla="*/ 117490 w 293639"/>
              <a:gd name="connsiteY9" fmla="*/ 393572 h 499871"/>
              <a:gd name="connsiteX10" fmla="*/ 150129 w 293639"/>
              <a:gd name="connsiteY10" fmla="*/ 324611 h 499871"/>
              <a:gd name="connsiteX11" fmla="*/ 232679 w 293639"/>
              <a:gd name="connsiteY11" fmla="*/ 352425 h 499871"/>
              <a:gd name="connsiteX12" fmla="*/ 130063 w 293639"/>
              <a:gd name="connsiteY12" fmla="*/ 470915 h 499871"/>
              <a:gd name="connsiteX13" fmla="*/ 60594 w 293639"/>
              <a:gd name="connsiteY13" fmla="*/ 499871 h 499871"/>
              <a:gd name="connsiteX14" fmla="*/ 11826 w 293639"/>
              <a:gd name="connsiteY14" fmla="*/ 485013 h 499871"/>
              <a:gd name="connsiteX15" fmla="*/ 2937 w 293639"/>
              <a:gd name="connsiteY15" fmla="*/ 441832 h 499871"/>
              <a:gd name="connsiteX16" fmla="*/ 97806 w 293639"/>
              <a:gd name="connsiteY16" fmla="*/ 163194 h 499871"/>
              <a:gd name="connsiteX17" fmla="*/ 39258 w 293639"/>
              <a:gd name="connsiteY17" fmla="*/ 165226 h 499871"/>
              <a:gd name="connsiteX18" fmla="*/ 71135 w 293639"/>
              <a:gd name="connsiteY18" fmla="*/ 82295 h 499871"/>
              <a:gd name="connsiteX19" fmla="*/ 125364 w 293639"/>
              <a:gd name="connsiteY19" fmla="*/ 82295 h 499871"/>
              <a:gd name="connsiteX20" fmla="*/ 150637 w 293639"/>
              <a:gd name="connsiteY20" fmla="*/ 0 h 4998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639" h="499871">
                <a:moveTo>
                  <a:pt x="150637" y="0"/>
                </a:moveTo>
                <a:lnTo>
                  <a:pt x="232933" y="0"/>
                </a:lnTo>
                <a:lnTo>
                  <a:pt x="199406" y="82295"/>
                </a:lnTo>
                <a:lnTo>
                  <a:pt x="293639" y="82295"/>
                </a:lnTo>
                <a:lnTo>
                  <a:pt x="263032" y="172084"/>
                </a:lnTo>
                <a:lnTo>
                  <a:pt x="165115" y="167258"/>
                </a:lnTo>
                <a:lnTo>
                  <a:pt x="102885" y="367791"/>
                </a:lnTo>
                <a:cubicBezTo>
                  <a:pt x="97932" y="384682"/>
                  <a:pt x="93487" y="401319"/>
                  <a:pt x="89296" y="417703"/>
                </a:cubicBezTo>
                <a:cubicBezTo>
                  <a:pt x="87137" y="428752"/>
                  <a:pt x="86629" y="434340"/>
                  <a:pt x="87645" y="434340"/>
                </a:cubicBezTo>
                <a:cubicBezTo>
                  <a:pt x="93233" y="434340"/>
                  <a:pt x="103139" y="420751"/>
                  <a:pt x="117490" y="393572"/>
                </a:cubicBezTo>
                <a:cubicBezTo>
                  <a:pt x="134127" y="357885"/>
                  <a:pt x="145049" y="334898"/>
                  <a:pt x="150129" y="324611"/>
                </a:cubicBezTo>
                <a:lnTo>
                  <a:pt x="232679" y="352425"/>
                </a:lnTo>
                <a:cubicBezTo>
                  <a:pt x="201437" y="405891"/>
                  <a:pt x="167274" y="445389"/>
                  <a:pt x="130063" y="470915"/>
                </a:cubicBezTo>
                <a:cubicBezTo>
                  <a:pt x="109489" y="490219"/>
                  <a:pt x="86375" y="499871"/>
                  <a:pt x="60594" y="499871"/>
                </a:cubicBezTo>
                <a:cubicBezTo>
                  <a:pt x="40909" y="499871"/>
                  <a:pt x="24653" y="494919"/>
                  <a:pt x="11826" y="485013"/>
                </a:cubicBezTo>
                <a:cubicBezTo>
                  <a:pt x="-1000" y="476503"/>
                  <a:pt x="-3921" y="462026"/>
                  <a:pt x="2937" y="441832"/>
                </a:cubicBezTo>
                <a:lnTo>
                  <a:pt x="97806" y="163194"/>
                </a:lnTo>
                <a:lnTo>
                  <a:pt x="39258" y="165226"/>
                </a:lnTo>
                <a:lnTo>
                  <a:pt x="71135" y="82295"/>
                </a:lnTo>
                <a:lnTo>
                  <a:pt x="125364" y="82295"/>
                </a:lnTo>
                <a:lnTo>
                  <a:pt x="150637" y="0"/>
                </a:lnTo>
              </a:path>
            </a:pathLst>
          </a:custGeom>
          <a:solidFill>
            <a:srgbClr val="262626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1909318" y="4596638"/>
            <a:ext cx="105029" cy="145669"/>
          </a:xfrm>
          <a:custGeom>
            <a:avLst/>
            <a:gdLst>
              <a:gd name="connsiteX0" fmla="*/ 59689 w 105029"/>
              <a:gd name="connsiteY0" fmla="*/ 6350 h 145669"/>
              <a:gd name="connsiteX1" fmla="*/ 6350 w 105029"/>
              <a:gd name="connsiteY1" fmla="*/ 139319 h 145669"/>
              <a:gd name="connsiteX2" fmla="*/ 8889 w 105029"/>
              <a:gd name="connsiteY2" fmla="*/ 139319 h 145669"/>
              <a:gd name="connsiteX3" fmla="*/ 57911 w 105029"/>
              <a:gd name="connsiteY3" fmla="*/ 127507 h 145669"/>
              <a:gd name="connsiteX4" fmla="*/ 88646 w 105029"/>
              <a:gd name="connsiteY4" fmla="*/ 76454 h 145669"/>
              <a:gd name="connsiteX5" fmla="*/ 98679 w 105029"/>
              <a:gd name="connsiteY5" fmla="*/ 52832 h 145669"/>
              <a:gd name="connsiteX6" fmla="*/ 94488 w 105029"/>
              <a:gd name="connsiteY6" fmla="*/ 20446 h 145669"/>
              <a:gd name="connsiteX7" fmla="*/ 59689 w 105029"/>
              <a:gd name="connsiteY7" fmla="*/ 6350 h 14566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05029" h="145669">
                <a:moveTo>
                  <a:pt x="59689" y="6350"/>
                </a:moveTo>
                <a:lnTo>
                  <a:pt x="6350" y="139319"/>
                </a:lnTo>
                <a:lnTo>
                  <a:pt x="8889" y="139319"/>
                </a:lnTo>
                <a:cubicBezTo>
                  <a:pt x="32511" y="139319"/>
                  <a:pt x="48895" y="135382"/>
                  <a:pt x="57911" y="127507"/>
                </a:cubicBezTo>
                <a:cubicBezTo>
                  <a:pt x="66929" y="119633"/>
                  <a:pt x="77216" y="102616"/>
                  <a:pt x="88646" y="76454"/>
                </a:cubicBezTo>
                <a:lnTo>
                  <a:pt x="98679" y="52832"/>
                </a:lnTo>
                <a:cubicBezTo>
                  <a:pt x="103504" y="38607"/>
                  <a:pt x="102108" y="27813"/>
                  <a:pt x="94488" y="20446"/>
                </a:cubicBezTo>
                <a:cubicBezTo>
                  <a:pt x="84327" y="13589"/>
                  <a:pt x="72771" y="8890"/>
                  <a:pt x="59689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3769106" y="4585843"/>
            <a:ext cx="84454" cy="116077"/>
          </a:xfrm>
          <a:custGeom>
            <a:avLst/>
            <a:gdLst>
              <a:gd name="connsiteX0" fmla="*/ 55498 w 84454"/>
              <a:gd name="connsiteY0" fmla="*/ 6350 h 116077"/>
              <a:gd name="connsiteX1" fmla="*/ 29845 w 84454"/>
              <a:gd name="connsiteY1" fmla="*/ 19557 h 116077"/>
              <a:gd name="connsiteX2" fmla="*/ 11303 w 84454"/>
              <a:gd name="connsiteY2" fmla="*/ 52577 h 116077"/>
              <a:gd name="connsiteX3" fmla="*/ 6350 w 84454"/>
              <a:gd name="connsiteY3" fmla="*/ 92201 h 116077"/>
              <a:gd name="connsiteX4" fmla="*/ 16255 w 84454"/>
              <a:gd name="connsiteY4" fmla="*/ 109727 h 116077"/>
              <a:gd name="connsiteX5" fmla="*/ 29336 w 84454"/>
              <a:gd name="connsiteY5" fmla="*/ 107950 h 116077"/>
              <a:gd name="connsiteX6" fmla="*/ 46608 w 84454"/>
              <a:gd name="connsiteY6" fmla="*/ 100075 h 116077"/>
              <a:gd name="connsiteX7" fmla="*/ 62484 w 84454"/>
              <a:gd name="connsiteY7" fmla="*/ 57530 h 116077"/>
              <a:gd name="connsiteX8" fmla="*/ 78104 w 84454"/>
              <a:gd name="connsiteY8" fmla="*/ 15620 h 116077"/>
              <a:gd name="connsiteX9" fmla="*/ 68707 w 84454"/>
              <a:gd name="connsiteY9" fmla="*/ 9016 h 116077"/>
              <a:gd name="connsiteX10" fmla="*/ 55498 w 84454"/>
              <a:gd name="connsiteY10" fmla="*/ 6350 h 11607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454" h="116077">
                <a:moveTo>
                  <a:pt x="55498" y="6350"/>
                </a:moveTo>
                <a:cubicBezTo>
                  <a:pt x="46227" y="6350"/>
                  <a:pt x="37592" y="10794"/>
                  <a:pt x="29845" y="19557"/>
                </a:cubicBezTo>
                <a:cubicBezTo>
                  <a:pt x="21971" y="28447"/>
                  <a:pt x="15747" y="39496"/>
                  <a:pt x="11303" y="52577"/>
                </a:cubicBezTo>
                <a:cubicBezTo>
                  <a:pt x="6223" y="67563"/>
                  <a:pt x="4572" y="80771"/>
                  <a:pt x="6350" y="92201"/>
                </a:cubicBezTo>
                <a:cubicBezTo>
                  <a:pt x="6857" y="103885"/>
                  <a:pt x="10159" y="109727"/>
                  <a:pt x="16255" y="109727"/>
                </a:cubicBezTo>
                <a:cubicBezTo>
                  <a:pt x="20573" y="109727"/>
                  <a:pt x="24892" y="109092"/>
                  <a:pt x="29336" y="107950"/>
                </a:cubicBezTo>
                <a:cubicBezTo>
                  <a:pt x="33908" y="106806"/>
                  <a:pt x="39623" y="104266"/>
                  <a:pt x="46608" y="100075"/>
                </a:cubicBezTo>
                <a:cubicBezTo>
                  <a:pt x="52069" y="85343"/>
                  <a:pt x="57277" y="71119"/>
                  <a:pt x="62484" y="57530"/>
                </a:cubicBezTo>
                <a:cubicBezTo>
                  <a:pt x="67564" y="43814"/>
                  <a:pt x="72771" y="29844"/>
                  <a:pt x="78104" y="15620"/>
                </a:cubicBezTo>
                <a:cubicBezTo>
                  <a:pt x="75438" y="12953"/>
                  <a:pt x="72263" y="10667"/>
                  <a:pt x="68707" y="9016"/>
                </a:cubicBezTo>
                <a:cubicBezTo>
                  <a:pt x="65023" y="7238"/>
                  <a:pt x="60578" y="6350"/>
                  <a:pt x="5549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3215894" y="4585843"/>
            <a:ext cx="84454" cy="116077"/>
          </a:xfrm>
          <a:custGeom>
            <a:avLst/>
            <a:gdLst>
              <a:gd name="connsiteX0" fmla="*/ 55498 w 84454"/>
              <a:gd name="connsiteY0" fmla="*/ 6350 h 116077"/>
              <a:gd name="connsiteX1" fmla="*/ 29845 w 84454"/>
              <a:gd name="connsiteY1" fmla="*/ 19557 h 116077"/>
              <a:gd name="connsiteX2" fmla="*/ 11302 w 84454"/>
              <a:gd name="connsiteY2" fmla="*/ 52577 h 116077"/>
              <a:gd name="connsiteX3" fmla="*/ 6350 w 84454"/>
              <a:gd name="connsiteY3" fmla="*/ 92201 h 116077"/>
              <a:gd name="connsiteX4" fmla="*/ 16255 w 84454"/>
              <a:gd name="connsiteY4" fmla="*/ 109727 h 116077"/>
              <a:gd name="connsiteX5" fmla="*/ 29336 w 84454"/>
              <a:gd name="connsiteY5" fmla="*/ 107950 h 116077"/>
              <a:gd name="connsiteX6" fmla="*/ 46608 w 84454"/>
              <a:gd name="connsiteY6" fmla="*/ 100075 h 116077"/>
              <a:gd name="connsiteX7" fmla="*/ 62484 w 84454"/>
              <a:gd name="connsiteY7" fmla="*/ 57530 h 116077"/>
              <a:gd name="connsiteX8" fmla="*/ 78104 w 84454"/>
              <a:gd name="connsiteY8" fmla="*/ 15620 h 116077"/>
              <a:gd name="connsiteX9" fmla="*/ 68707 w 84454"/>
              <a:gd name="connsiteY9" fmla="*/ 9016 h 116077"/>
              <a:gd name="connsiteX10" fmla="*/ 55498 w 84454"/>
              <a:gd name="connsiteY10" fmla="*/ 6350 h 11607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84454" h="116077">
                <a:moveTo>
                  <a:pt x="55498" y="6350"/>
                </a:moveTo>
                <a:cubicBezTo>
                  <a:pt x="46227" y="6350"/>
                  <a:pt x="37591" y="10794"/>
                  <a:pt x="29845" y="19557"/>
                </a:cubicBezTo>
                <a:cubicBezTo>
                  <a:pt x="21970" y="28447"/>
                  <a:pt x="15747" y="39496"/>
                  <a:pt x="11302" y="52577"/>
                </a:cubicBezTo>
                <a:cubicBezTo>
                  <a:pt x="6222" y="67563"/>
                  <a:pt x="4572" y="80771"/>
                  <a:pt x="6350" y="92201"/>
                </a:cubicBezTo>
                <a:cubicBezTo>
                  <a:pt x="6857" y="103885"/>
                  <a:pt x="10160" y="109727"/>
                  <a:pt x="16255" y="109727"/>
                </a:cubicBezTo>
                <a:cubicBezTo>
                  <a:pt x="20573" y="109727"/>
                  <a:pt x="24892" y="109092"/>
                  <a:pt x="29336" y="107950"/>
                </a:cubicBezTo>
                <a:cubicBezTo>
                  <a:pt x="33908" y="106806"/>
                  <a:pt x="39623" y="104266"/>
                  <a:pt x="46608" y="100075"/>
                </a:cubicBezTo>
                <a:cubicBezTo>
                  <a:pt x="52069" y="85343"/>
                  <a:pt x="57277" y="71119"/>
                  <a:pt x="62484" y="57530"/>
                </a:cubicBezTo>
                <a:cubicBezTo>
                  <a:pt x="67564" y="43814"/>
                  <a:pt x="72770" y="29844"/>
                  <a:pt x="78104" y="15620"/>
                </a:cubicBezTo>
                <a:cubicBezTo>
                  <a:pt x="75438" y="12953"/>
                  <a:pt x="72263" y="10667"/>
                  <a:pt x="68707" y="9016"/>
                </a:cubicBezTo>
                <a:cubicBezTo>
                  <a:pt x="65023" y="7238"/>
                  <a:pt x="60578" y="6350"/>
                  <a:pt x="5549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2380869" y="4427601"/>
            <a:ext cx="139191" cy="150367"/>
          </a:xfrm>
          <a:custGeom>
            <a:avLst/>
            <a:gdLst>
              <a:gd name="connsiteX0" fmla="*/ 95885 w 139191"/>
              <a:gd name="connsiteY0" fmla="*/ 6350 h 150367"/>
              <a:gd name="connsiteX1" fmla="*/ 57022 w 139191"/>
              <a:gd name="connsiteY1" fmla="*/ 19557 h 150367"/>
              <a:gd name="connsiteX2" fmla="*/ 27558 w 139191"/>
              <a:gd name="connsiteY2" fmla="*/ 47752 h 150367"/>
              <a:gd name="connsiteX3" fmla="*/ 22732 w 139191"/>
              <a:gd name="connsiteY3" fmla="*/ 60452 h 150367"/>
              <a:gd name="connsiteX4" fmla="*/ 6350 w 139191"/>
              <a:gd name="connsiteY4" fmla="*/ 128142 h 150367"/>
              <a:gd name="connsiteX5" fmla="*/ 42926 w 139191"/>
              <a:gd name="connsiteY5" fmla="*/ 144017 h 150367"/>
              <a:gd name="connsiteX6" fmla="*/ 62610 w 139191"/>
              <a:gd name="connsiteY6" fmla="*/ 141351 h 150367"/>
              <a:gd name="connsiteX7" fmla="*/ 77723 w 139191"/>
              <a:gd name="connsiteY7" fmla="*/ 135763 h 150367"/>
              <a:gd name="connsiteX8" fmla="*/ 132841 w 139191"/>
              <a:gd name="connsiteY8" fmla="*/ 18795 h 150367"/>
              <a:gd name="connsiteX9" fmla="*/ 123063 w 139191"/>
              <a:gd name="connsiteY9" fmla="*/ 13080 h 150367"/>
              <a:gd name="connsiteX10" fmla="*/ 95885 w 139191"/>
              <a:gd name="connsiteY10" fmla="*/ 6350 h 150367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139191" h="150367">
                <a:moveTo>
                  <a:pt x="95885" y="6350"/>
                </a:moveTo>
                <a:cubicBezTo>
                  <a:pt x="85090" y="6350"/>
                  <a:pt x="72136" y="10794"/>
                  <a:pt x="57022" y="19557"/>
                </a:cubicBezTo>
                <a:cubicBezTo>
                  <a:pt x="41910" y="28447"/>
                  <a:pt x="32003" y="37845"/>
                  <a:pt x="27558" y="47752"/>
                </a:cubicBezTo>
                <a:lnTo>
                  <a:pt x="22732" y="60452"/>
                </a:lnTo>
                <a:cubicBezTo>
                  <a:pt x="12318" y="90804"/>
                  <a:pt x="6857" y="113410"/>
                  <a:pt x="6350" y="128142"/>
                </a:cubicBezTo>
                <a:cubicBezTo>
                  <a:pt x="9017" y="138683"/>
                  <a:pt x="21082" y="144017"/>
                  <a:pt x="42926" y="144017"/>
                </a:cubicBezTo>
                <a:cubicBezTo>
                  <a:pt x="49022" y="144017"/>
                  <a:pt x="55626" y="143128"/>
                  <a:pt x="62610" y="141351"/>
                </a:cubicBezTo>
                <a:cubicBezTo>
                  <a:pt x="69595" y="139572"/>
                  <a:pt x="74676" y="137667"/>
                  <a:pt x="77723" y="135763"/>
                </a:cubicBezTo>
                <a:lnTo>
                  <a:pt x="132841" y="18795"/>
                </a:lnTo>
                <a:cubicBezTo>
                  <a:pt x="126618" y="14985"/>
                  <a:pt x="123317" y="13080"/>
                  <a:pt x="123063" y="13080"/>
                </a:cubicBezTo>
                <a:cubicBezTo>
                  <a:pt x="113791" y="8508"/>
                  <a:pt x="104647" y="6350"/>
                  <a:pt x="95885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2120646" y="4426966"/>
            <a:ext cx="166751" cy="252476"/>
          </a:xfrm>
          <a:custGeom>
            <a:avLst/>
            <a:gdLst>
              <a:gd name="connsiteX0" fmla="*/ 90043 w 166751"/>
              <a:gd name="connsiteY0" fmla="*/ 6350 h 252476"/>
              <a:gd name="connsiteX1" fmla="*/ 160401 w 166751"/>
              <a:gd name="connsiteY1" fmla="*/ 6350 h 252476"/>
              <a:gd name="connsiteX2" fmla="*/ 90678 w 166751"/>
              <a:gd name="connsiteY2" fmla="*/ 246126 h 252476"/>
              <a:gd name="connsiteX3" fmla="*/ 6350 w 166751"/>
              <a:gd name="connsiteY3" fmla="*/ 246126 h 252476"/>
              <a:gd name="connsiteX4" fmla="*/ 35560 w 166751"/>
              <a:gd name="connsiteY4" fmla="*/ 154177 h 252476"/>
              <a:gd name="connsiteX5" fmla="*/ 62864 w 166751"/>
              <a:gd name="connsiteY5" fmla="*/ 67690 h 252476"/>
              <a:gd name="connsiteX6" fmla="*/ 73914 w 166751"/>
              <a:gd name="connsiteY6" fmla="*/ 40766 h 252476"/>
              <a:gd name="connsiteX7" fmla="*/ 90043 w 166751"/>
              <a:gd name="connsiteY7" fmla="*/ 6350 h 25247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</a:cxnLst>
            <a:rect l="l" t="t" r="r" b="b"/>
            <a:pathLst>
              <a:path w="166751" h="252476">
                <a:moveTo>
                  <a:pt x="90043" y="6350"/>
                </a:moveTo>
                <a:lnTo>
                  <a:pt x="160401" y="6350"/>
                </a:lnTo>
                <a:lnTo>
                  <a:pt x="90678" y="246126"/>
                </a:lnTo>
                <a:lnTo>
                  <a:pt x="6350" y="246126"/>
                </a:lnTo>
                <a:cubicBezTo>
                  <a:pt x="14224" y="222884"/>
                  <a:pt x="24003" y="192277"/>
                  <a:pt x="35560" y="154177"/>
                </a:cubicBezTo>
                <a:cubicBezTo>
                  <a:pt x="47117" y="115951"/>
                  <a:pt x="56260" y="87248"/>
                  <a:pt x="62864" y="67690"/>
                </a:cubicBezTo>
                <a:cubicBezTo>
                  <a:pt x="65532" y="60070"/>
                  <a:pt x="69214" y="51053"/>
                  <a:pt x="73914" y="40766"/>
                </a:cubicBezTo>
                <a:cubicBezTo>
                  <a:pt x="78613" y="30352"/>
                  <a:pt x="83947" y="18922"/>
                  <a:pt x="90043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2852801" y="4373244"/>
            <a:ext cx="205613" cy="365633"/>
          </a:xfrm>
          <a:custGeom>
            <a:avLst/>
            <a:gdLst>
              <a:gd name="connsiteX0" fmla="*/ 150494 w 205613"/>
              <a:gd name="connsiteY0" fmla="*/ 6350 h 365633"/>
              <a:gd name="connsiteX1" fmla="*/ 102235 w 205613"/>
              <a:gd name="connsiteY1" fmla="*/ 12065 h 365633"/>
              <a:gd name="connsiteX2" fmla="*/ 6350 w 205613"/>
              <a:gd name="connsiteY2" fmla="*/ 359283 h 365633"/>
              <a:gd name="connsiteX3" fmla="*/ 115696 w 205613"/>
              <a:gd name="connsiteY3" fmla="*/ 295021 h 365633"/>
              <a:gd name="connsiteX4" fmla="*/ 181228 w 205613"/>
              <a:gd name="connsiteY4" fmla="*/ 178435 h 365633"/>
              <a:gd name="connsiteX5" fmla="*/ 199263 w 205613"/>
              <a:gd name="connsiteY5" fmla="*/ 69342 h 365633"/>
              <a:gd name="connsiteX6" fmla="*/ 150494 w 205613"/>
              <a:gd name="connsiteY6" fmla="*/ 6350 h 365633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205613" h="365633">
                <a:moveTo>
                  <a:pt x="150494" y="6350"/>
                </a:moveTo>
                <a:cubicBezTo>
                  <a:pt x="133223" y="6350"/>
                  <a:pt x="117220" y="8255"/>
                  <a:pt x="102235" y="12065"/>
                </a:cubicBezTo>
                <a:lnTo>
                  <a:pt x="6350" y="359283"/>
                </a:lnTo>
                <a:cubicBezTo>
                  <a:pt x="49021" y="348361"/>
                  <a:pt x="85344" y="326898"/>
                  <a:pt x="115696" y="295021"/>
                </a:cubicBezTo>
                <a:cubicBezTo>
                  <a:pt x="142494" y="266827"/>
                  <a:pt x="164338" y="227965"/>
                  <a:pt x="181228" y="178435"/>
                </a:cubicBezTo>
                <a:cubicBezTo>
                  <a:pt x="194944" y="138176"/>
                  <a:pt x="201040" y="101727"/>
                  <a:pt x="199263" y="69342"/>
                </a:cubicBezTo>
                <a:cubicBezTo>
                  <a:pt x="197230" y="27305"/>
                  <a:pt x="180975" y="6350"/>
                  <a:pt x="150494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2198304" y="4360164"/>
            <a:ext cx="451931" cy="564769"/>
          </a:xfrm>
          <a:custGeom>
            <a:avLst/>
            <a:gdLst>
              <a:gd name="connsiteX0" fmla="*/ 262193 w 451931"/>
              <a:gd name="connsiteY0" fmla="*/ 6350 h 564769"/>
              <a:gd name="connsiteX1" fmla="*/ 321629 w 451931"/>
              <a:gd name="connsiteY1" fmla="*/ 13589 h 564769"/>
              <a:gd name="connsiteX2" fmla="*/ 346775 w 451931"/>
              <a:gd name="connsiteY2" fmla="*/ 43306 h 564769"/>
              <a:gd name="connsiteX3" fmla="*/ 355538 w 451931"/>
              <a:gd name="connsiteY3" fmla="*/ 20446 h 564769"/>
              <a:gd name="connsiteX4" fmla="*/ 445581 w 451931"/>
              <a:gd name="connsiteY4" fmla="*/ 39623 h 564769"/>
              <a:gd name="connsiteX5" fmla="*/ 365698 w 451931"/>
              <a:gd name="connsiteY5" fmla="*/ 180847 h 564769"/>
              <a:gd name="connsiteX6" fmla="*/ 304357 w 451931"/>
              <a:gd name="connsiteY6" fmla="*/ 316103 h 564769"/>
              <a:gd name="connsiteX7" fmla="*/ 291911 w 451931"/>
              <a:gd name="connsiteY7" fmla="*/ 362584 h 564769"/>
              <a:gd name="connsiteX8" fmla="*/ 271591 w 451931"/>
              <a:gd name="connsiteY8" fmla="*/ 440563 h 564769"/>
              <a:gd name="connsiteX9" fmla="*/ 219521 w 451931"/>
              <a:gd name="connsiteY9" fmla="*/ 534034 h 564769"/>
              <a:gd name="connsiteX10" fmla="*/ 151830 w 451931"/>
              <a:gd name="connsiteY10" fmla="*/ 558419 h 564769"/>
              <a:gd name="connsiteX11" fmla="*/ 36514 w 451931"/>
              <a:gd name="connsiteY11" fmla="*/ 502411 h 564769"/>
              <a:gd name="connsiteX12" fmla="*/ 14162 w 451931"/>
              <a:gd name="connsiteY12" fmla="*/ 395731 h 564769"/>
              <a:gd name="connsiteX13" fmla="*/ 33339 w 451931"/>
              <a:gd name="connsiteY13" fmla="*/ 351154 h 564769"/>
              <a:gd name="connsiteX14" fmla="*/ 62295 w 451931"/>
              <a:gd name="connsiteY14" fmla="*/ 301370 h 564769"/>
              <a:gd name="connsiteX15" fmla="*/ 94680 w 451931"/>
              <a:gd name="connsiteY15" fmla="*/ 314706 h 564769"/>
              <a:gd name="connsiteX16" fmla="*/ 128335 w 451931"/>
              <a:gd name="connsiteY16" fmla="*/ 318134 h 564769"/>
              <a:gd name="connsiteX17" fmla="*/ 166689 w 451931"/>
              <a:gd name="connsiteY17" fmla="*/ 314832 h 564769"/>
              <a:gd name="connsiteX18" fmla="*/ 96585 w 451931"/>
              <a:gd name="connsiteY18" fmla="*/ 395351 h 564769"/>
              <a:gd name="connsiteX19" fmla="*/ 70042 w 451931"/>
              <a:gd name="connsiteY19" fmla="*/ 432689 h 564769"/>
              <a:gd name="connsiteX20" fmla="*/ 80837 w 451931"/>
              <a:gd name="connsiteY20" fmla="*/ 469391 h 564769"/>
              <a:gd name="connsiteX21" fmla="*/ 120461 w 451931"/>
              <a:gd name="connsiteY21" fmla="*/ 484378 h 564769"/>
              <a:gd name="connsiteX22" fmla="*/ 173166 w 451931"/>
              <a:gd name="connsiteY22" fmla="*/ 458596 h 564769"/>
              <a:gd name="connsiteX23" fmla="*/ 203265 w 451931"/>
              <a:gd name="connsiteY23" fmla="*/ 401446 h 564769"/>
              <a:gd name="connsiteX24" fmla="*/ 223839 w 451931"/>
              <a:gd name="connsiteY24" fmla="*/ 337184 h 564769"/>
              <a:gd name="connsiteX25" fmla="*/ 245556 w 451931"/>
              <a:gd name="connsiteY25" fmla="*/ 269494 h 564769"/>
              <a:gd name="connsiteX26" fmla="*/ 245937 w 451931"/>
              <a:gd name="connsiteY26" fmla="*/ 268478 h 564769"/>
              <a:gd name="connsiteX27" fmla="*/ 240222 w 451931"/>
              <a:gd name="connsiteY27" fmla="*/ 272541 h 564769"/>
              <a:gd name="connsiteX28" fmla="*/ 230697 w 451931"/>
              <a:gd name="connsiteY28" fmla="*/ 276352 h 564769"/>
              <a:gd name="connsiteX29" fmla="*/ 197931 w 451931"/>
              <a:gd name="connsiteY29" fmla="*/ 280669 h 564769"/>
              <a:gd name="connsiteX30" fmla="*/ 112841 w 451931"/>
              <a:gd name="connsiteY30" fmla="*/ 239903 h 564769"/>
              <a:gd name="connsiteX31" fmla="*/ 113476 w 451931"/>
              <a:gd name="connsiteY31" fmla="*/ 135508 h 564769"/>
              <a:gd name="connsiteX32" fmla="*/ 164022 w 451931"/>
              <a:gd name="connsiteY32" fmla="*/ 50291 h 564769"/>
              <a:gd name="connsiteX33" fmla="*/ 262193 w 451931"/>
              <a:gd name="connsiteY33" fmla="*/ 6350 h 56476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</a:cxnLst>
            <a:rect l="l" t="t" r="r" b="b"/>
            <a:pathLst>
              <a:path w="451931" h="564769">
                <a:moveTo>
                  <a:pt x="262193" y="6350"/>
                </a:moveTo>
                <a:cubicBezTo>
                  <a:pt x="289371" y="6350"/>
                  <a:pt x="309183" y="8763"/>
                  <a:pt x="321629" y="13589"/>
                </a:cubicBezTo>
                <a:cubicBezTo>
                  <a:pt x="333948" y="18415"/>
                  <a:pt x="342457" y="28320"/>
                  <a:pt x="346775" y="43306"/>
                </a:cubicBezTo>
                <a:lnTo>
                  <a:pt x="355538" y="20446"/>
                </a:lnTo>
                <a:lnTo>
                  <a:pt x="445581" y="39623"/>
                </a:lnTo>
                <a:cubicBezTo>
                  <a:pt x="400115" y="119506"/>
                  <a:pt x="373445" y="166623"/>
                  <a:pt x="365698" y="180847"/>
                </a:cubicBezTo>
                <a:cubicBezTo>
                  <a:pt x="338139" y="231647"/>
                  <a:pt x="317819" y="276732"/>
                  <a:pt x="304357" y="316103"/>
                </a:cubicBezTo>
                <a:cubicBezTo>
                  <a:pt x="300801" y="326644"/>
                  <a:pt x="296610" y="342138"/>
                  <a:pt x="291911" y="362584"/>
                </a:cubicBezTo>
                <a:cubicBezTo>
                  <a:pt x="282894" y="401319"/>
                  <a:pt x="276163" y="427354"/>
                  <a:pt x="271591" y="440563"/>
                </a:cubicBezTo>
                <a:cubicBezTo>
                  <a:pt x="255970" y="486664"/>
                  <a:pt x="238571" y="517906"/>
                  <a:pt x="219521" y="534034"/>
                </a:cubicBezTo>
                <a:cubicBezTo>
                  <a:pt x="200344" y="550290"/>
                  <a:pt x="177865" y="558419"/>
                  <a:pt x="151830" y="558419"/>
                </a:cubicBezTo>
                <a:cubicBezTo>
                  <a:pt x="101538" y="558419"/>
                  <a:pt x="63184" y="539750"/>
                  <a:pt x="36514" y="502411"/>
                </a:cubicBezTo>
                <a:cubicBezTo>
                  <a:pt x="5272" y="479297"/>
                  <a:pt x="-2220" y="443738"/>
                  <a:pt x="14162" y="395731"/>
                </a:cubicBezTo>
                <a:cubicBezTo>
                  <a:pt x="18861" y="382015"/>
                  <a:pt x="25211" y="367156"/>
                  <a:pt x="33339" y="351154"/>
                </a:cubicBezTo>
                <a:cubicBezTo>
                  <a:pt x="41467" y="335153"/>
                  <a:pt x="51119" y="318515"/>
                  <a:pt x="62295" y="301370"/>
                </a:cubicBezTo>
                <a:cubicBezTo>
                  <a:pt x="74233" y="307975"/>
                  <a:pt x="85028" y="312419"/>
                  <a:pt x="94680" y="314706"/>
                </a:cubicBezTo>
                <a:cubicBezTo>
                  <a:pt x="104332" y="316991"/>
                  <a:pt x="115635" y="318134"/>
                  <a:pt x="128335" y="318134"/>
                </a:cubicBezTo>
                <a:cubicBezTo>
                  <a:pt x="139257" y="318134"/>
                  <a:pt x="152084" y="317119"/>
                  <a:pt x="166689" y="314832"/>
                </a:cubicBezTo>
                <a:cubicBezTo>
                  <a:pt x="162117" y="324484"/>
                  <a:pt x="138749" y="351281"/>
                  <a:pt x="96585" y="395351"/>
                </a:cubicBezTo>
                <a:cubicBezTo>
                  <a:pt x="82234" y="410209"/>
                  <a:pt x="73471" y="422782"/>
                  <a:pt x="70042" y="432689"/>
                </a:cubicBezTo>
                <a:cubicBezTo>
                  <a:pt x="65343" y="446404"/>
                  <a:pt x="69026" y="458596"/>
                  <a:pt x="80837" y="469391"/>
                </a:cubicBezTo>
                <a:cubicBezTo>
                  <a:pt x="92013" y="479425"/>
                  <a:pt x="105221" y="484378"/>
                  <a:pt x="120461" y="484378"/>
                </a:cubicBezTo>
                <a:cubicBezTo>
                  <a:pt x="140527" y="484378"/>
                  <a:pt x="158053" y="475741"/>
                  <a:pt x="173166" y="458596"/>
                </a:cubicBezTo>
                <a:cubicBezTo>
                  <a:pt x="184850" y="445134"/>
                  <a:pt x="194883" y="426084"/>
                  <a:pt x="203265" y="401446"/>
                </a:cubicBezTo>
                <a:cubicBezTo>
                  <a:pt x="204154" y="398906"/>
                  <a:pt x="211012" y="377570"/>
                  <a:pt x="223839" y="337184"/>
                </a:cubicBezTo>
                <a:cubicBezTo>
                  <a:pt x="233491" y="306958"/>
                  <a:pt x="240730" y="284353"/>
                  <a:pt x="245556" y="269494"/>
                </a:cubicBezTo>
                <a:lnTo>
                  <a:pt x="245937" y="268478"/>
                </a:lnTo>
                <a:lnTo>
                  <a:pt x="240222" y="272541"/>
                </a:lnTo>
                <a:cubicBezTo>
                  <a:pt x="237555" y="273811"/>
                  <a:pt x="234380" y="275208"/>
                  <a:pt x="230697" y="276352"/>
                </a:cubicBezTo>
                <a:cubicBezTo>
                  <a:pt x="221426" y="279272"/>
                  <a:pt x="210504" y="280669"/>
                  <a:pt x="197931" y="280669"/>
                </a:cubicBezTo>
                <a:cubicBezTo>
                  <a:pt x="155259" y="280669"/>
                  <a:pt x="126811" y="267080"/>
                  <a:pt x="112841" y="239903"/>
                </a:cubicBezTo>
                <a:cubicBezTo>
                  <a:pt x="98744" y="212725"/>
                  <a:pt x="98998" y="177926"/>
                  <a:pt x="113476" y="135508"/>
                </a:cubicBezTo>
                <a:cubicBezTo>
                  <a:pt x="125922" y="98932"/>
                  <a:pt x="142813" y="70484"/>
                  <a:pt x="164022" y="50291"/>
                </a:cubicBezTo>
                <a:cubicBezTo>
                  <a:pt x="193105" y="21081"/>
                  <a:pt x="225871" y="6350"/>
                  <a:pt x="262193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2214245" y="4340987"/>
            <a:ext cx="95884" cy="98425"/>
          </a:xfrm>
          <a:custGeom>
            <a:avLst/>
            <a:gdLst>
              <a:gd name="connsiteX0" fmla="*/ 68706 w 95884"/>
              <a:gd name="connsiteY0" fmla="*/ 6350 h 98425"/>
              <a:gd name="connsiteX1" fmla="*/ 89534 w 95884"/>
              <a:gd name="connsiteY1" fmla="*/ 19050 h 98425"/>
              <a:gd name="connsiteX2" fmla="*/ 88645 w 95884"/>
              <a:gd name="connsiteY2" fmla="*/ 46863 h 98425"/>
              <a:gd name="connsiteX3" fmla="*/ 68452 w 95884"/>
              <a:gd name="connsiteY3" fmla="*/ 79629 h 98425"/>
              <a:gd name="connsiteX4" fmla="*/ 34797 w 95884"/>
              <a:gd name="connsiteY4" fmla="*/ 92075 h 98425"/>
              <a:gd name="connsiteX5" fmla="*/ 9779 w 95884"/>
              <a:gd name="connsiteY5" fmla="*/ 81915 h 98425"/>
              <a:gd name="connsiteX6" fmla="*/ 6350 w 95884"/>
              <a:gd name="connsiteY6" fmla="*/ 54864 h 98425"/>
              <a:gd name="connsiteX7" fmla="*/ 31369 w 95884"/>
              <a:gd name="connsiteY7" fmla="*/ 22097 h 98425"/>
              <a:gd name="connsiteX8" fmla="*/ 68706 w 95884"/>
              <a:gd name="connsiteY8" fmla="*/ 6350 h 9842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95884" h="98425">
                <a:moveTo>
                  <a:pt x="68706" y="6350"/>
                </a:moveTo>
                <a:cubicBezTo>
                  <a:pt x="79755" y="6350"/>
                  <a:pt x="86741" y="10541"/>
                  <a:pt x="89534" y="19050"/>
                </a:cubicBezTo>
                <a:cubicBezTo>
                  <a:pt x="92329" y="27558"/>
                  <a:pt x="92075" y="36830"/>
                  <a:pt x="88645" y="46863"/>
                </a:cubicBezTo>
                <a:cubicBezTo>
                  <a:pt x="84073" y="60452"/>
                  <a:pt x="77342" y="71373"/>
                  <a:pt x="68452" y="79629"/>
                </a:cubicBezTo>
                <a:cubicBezTo>
                  <a:pt x="59562" y="87883"/>
                  <a:pt x="48260" y="92075"/>
                  <a:pt x="34797" y="92075"/>
                </a:cubicBezTo>
                <a:cubicBezTo>
                  <a:pt x="24129" y="92075"/>
                  <a:pt x="15875" y="88646"/>
                  <a:pt x="9779" y="81915"/>
                </a:cubicBezTo>
                <a:cubicBezTo>
                  <a:pt x="3682" y="75183"/>
                  <a:pt x="2539" y="66167"/>
                  <a:pt x="6350" y="54864"/>
                </a:cubicBezTo>
                <a:cubicBezTo>
                  <a:pt x="10286" y="43560"/>
                  <a:pt x="18541" y="32639"/>
                  <a:pt x="31369" y="22097"/>
                </a:cubicBezTo>
                <a:cubicBezTo>
                  <a:pt x="44195" y="11557"/>
                  <a:pt x="56641" y="6350"/>
                  <a:pt x="6870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3678761" y="4322444"/>
            <a:ext cx="321532" cy="455041"/>
          </a:xfrm>
          <a:custGeom>
            <a:avLst/>
            <a:gdLst>
              <a:gd name="connsiteX0" fmla="*/ 229918 w 321532"/>
              <a:gd name="connsiteY0" fmla="*/ 6350 h 455041"/>
              <a:gd name="connsiteX1" fmla="*/ 298879 w 321532"/>
              <a:gd name="connsiteY1" fmla="*/ 32766 h 455041"/>
              <a:gd name="connsiteX2" fmla="*/ 310054 w 321532"/>
              <a:gd name="connsiteY2" fmla="*/ 102997 h 455041"/>
              <a:gd name="connsiteX3" fmla="*/ 305610 w 321532"/>
              <a:gd name="connsiteY3" fmla="*/ 95885 h 455041"/>
              <a:gd name="connsiteX4" fmla="*/ 298751 w 321532"/>
              <a:gd name="connsiteY4" fmla="*/ 183769 h 455041"/>
              <a:gd name="connsiteX5" fmla="*/ 283003 w 321532"/>
              <a:gd name="connsiteY5" fmla="*/ 239395 h 455041"/>
              <a:gd name="connsiteX6" fmla="*/ 260017 w 321532"/>
              <a:gd name="connsiteY6" fmla="*/ 309880 h 455041"/>
              <a:gd name="connsiteX7" fmla="*/ 240204 w 321532"/>
              <a:gd name="connsiteY7" fmla="*/ 368300 h 455041"/>
              <a:gd name="connsiteX8" fmla="*/ 216329 w 321532"/>
              <a:gd name="connsiteY8" fmla="*/ 435991 h 455041"/>
              <a:gd name="connsiteX9" fmla="*/ 112061 w 321532"/>
              <a:gd name="connsiteY9" fmla="*/ 444627 h 455041"/>
              <a:gd name="connsiteX10" fmla="*/ 115237 w 321532"/>
              <a:gd name="connsiteY10" fmla="*/ 436626 h 455041"/>
              <a:gd name="connsiteX11" fmla="*/ 70913 w 321532"/>
              <a:gd name="connsiteY11" fmla="*/ 448691 h 455041"/>
              <a:gd name="connsiteX12" fmla="*/ 21002 w 321532"/>
              <a:gd name="connsiteY12" fmla="*/ 408432 h 455041"/>
              <a:gd name="connsiteX13" fmla="*/ 20748 w 321532"/>
              <a:gd name="connsiteY13" fmla="*/ 409067 h 455041"/>
              <a:gd name="connsiteX14" fmla="*/ 11477 w 321532"/>
              <a:gd name="connsiteY14" fmla="*/ 326898 h 455041"/>
              <a:gd name="connsiteX15" fmla="*/ 35099 w 321532"/>
              <a:gd name="connsiteY15" fmla="*/ 276860 h 455041"/>
              <a:gd name="connsiteX16" fmla="*/ 66341 w 321532"/>
              <a:gd name="connsiteY16" fmla="*/ 238125 h 455041"/>
              <a:gd name="connsiteX17" fmla="*/ 113331 w 321532"/>
              <a:gd name="connsiteY17" fmla="*/ 209169 h 455041"/>
              <a:gd name="connsiteX18" fmla="*/ 167052 w 321532"/>
              <a:gd name="connsiteY18" fmla="*/ 199136 h 455041"/>
              <a:gd name="connsiteX19" fmla="*/ 189912 w 321532"/>
              <a:gd name="connsiteY19" fmla="*/ 201930 h 455041"/>
              <a:gd name="connsiteX20" fmla="*/ 201216 w 321532"/>
              <a:gd name="connsiteY20" fmla="*/ 208407 h 455041"/>
              <a:gd name="connsiteX21" fmla="*/ 209343 w 321532"/>
              <a:gd name="connsiteY21" fmla="*/ 184912 h 455041"/>
              <a:gd name="connsiteX22" fmla="*/ 219757 w 321532"/>
              <a:gd name="connsiteY22" fmla="*/ 146304 h 455041"/>
              <a:gd name="connsiteX23" fmla="*/ 224456 w 321532"/>
              <a:gd name="connsiteY23" fmla="*/ 112395 h 455041"/>
              <a:gd name="connsiteX24" fmla="*/ 219122 w 321532"/>
              <a:gd name="connsiteY24" fmla="*/ 83312 h 455041"/>
              <a:gd name="connsiteX25" fmla="*/ 205533 w 321532"/>
              <a:gd name="connsiteY25" fmla="*/ 73914 h 455041"/>
              <a:gd name="connsiteX26" fmla="*/ 176450 w 321532"/>
              <a:gd name="connsiteY26" fmla="*/ 92837 h 455041"/>
              <a:gd name="connsiteX27" fmla="*/ 156130 w 321532"/>
              <a:gd name="connsiteY27" fmla="*/ 110236 h 455041"/>
              <a:gd name="connsiteX28" fmla="*/ 134541 w 321532"/>
              <a:gd name="connsiteY28" fmla="*/ 132461 h 455041"/>
              <a:gd name="connsiteX29" fmla="*/ 49196 w 321532"/>
              <a:gd name="connsiteY29" fmla="*/ 131699 h 455041"/>
              <a:gd name="connsiteX30" fmla="*/ 141018 w 321532"/>
              <a:gd name="connsiteY30" fmla="*/ 38354 h 455041"/>
              <a:gd name="connsiteX31" fmla="*/ 229918 w 321532"/>
              <a:gd name="connsiteY31" fmla="*/ 6350 h 45504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32" h="455041">
                <a:moveTo>
                  <a:pt x="229918" y="6350"/>
                </a:moveTo>
                <a:cubicBezTo>
                  <a:pt x="258366" y="6350"/>
                  <a:pt x="281352" y="15113"/>
                  <a:pt x="298879" y="32766"/>
                </a:cubicBezTo>
                <a:cubicBezTo>
                  <a:pt x="316912" y="49403"/>
                  <a:pt x="320595" y="72771"/>
                  <a:pt x="310054" y="102997"/>
                </a:cubicBezTo>
                <a:lnTo>
                  <a:pt x="305610" y="95885"/>
                </a:lnTo>
                <a:cubicBezTo>
                  <a:pt x="310181" y="123571"/>
                  <a:pt x="307895" y="152908"/>
                  <a:pt x="298751" y="183769"/>
                </a:cubicBezTo>
                <a:cubicBezTo>
                  <a:pt x="295195" y="198374"/>
                  <a:pt x="289861" y="216916"/>
                  <a:pt x="283003" y="239395"/>
                </a:cubicBezTo>
                <a:cubicBezTo>
                  <a:pt x="276018" y="262001"/>
                  <a:pt x="268398" y="285496"/>
                  <a:pt x="260017" y="309880"/>
                </a:cubicBezTo>
                <a:lnTo>
                  <a:pt x="240204" y="368300"/>
                </a:lnTo>
                <a:lnTo>
                  <a:pt x="216329" y="435991"/>
                </a:lnTo>
                <a:lnTo>
                  <a:pt x="112061" y="444627"/>
                </a:lnTo>
                <a:lnTo>
                  <a:pt x="115237" y="436626"/>
                </a:lnTo>
                <a:cubicBezTo>
                  <a:pt x="103933" y="444627"/>
                  <a:pt x="89201" y="448691"/>
                  <a:pt x="70913" y="448691"/>
                </a:cubicBezTo>
                <a:cubicBezTo>
                  <a:pt x="40306" y="448691"/>
                  <a:pt x="23669" y="435229"/>
                  <a:pt x="21002" y="408432"/>
                </a:cubicBezTo>
                <a:lnTo>
                  <a:pt x="20748" y="409067"/>
                </a:lnTo>
                <a:cubicBezTo>
                  <a:pt x="4619" y="383540"/>
                  <a:pt x="1571" y="356235"/>
                  <a:pt x="11477" y="326898"/>
                </a:cubicBezTo>
                <a:cubicBezTo>
                  <a:pt x="17827" y="308356"/>
                  <a:pt x="25701" y="291592"/>
                  <a:pt x="35099" y="276860"/>
                </a:cubicBezTo>
                <a:cubicBezTo>
                  <a:pt x="44498" y="262001"/>
                  <a:pt x="54911" y="249174"/>
                  <a:pt x="66341" y="238125"/>
                </a:cubicBezTo>
                <a:cubicBezTo>
                  <a:pt x="80692" y="225552"/>
                  <a:pt x="96313" y="215900"/>
                  <a:pt x="113331" y="209169"/>
                </a:cubicBezTo>
                <a:cubicBezTo>
                  <a:pt x="130222" y="202438"/>
                  <a:pt x="148129" y="199136"/>
                  <a:pt x="167052" y="199136"/>
                </a:cubicBezTo>
                <a:cubicBezTo>
                  <a:pt x="175180" y="199136"/>
                  <a:pt x="182800" y="200025"/>
                  <a:pt x="189912" y="201930"/>
                </a:cubicBezTo>
                <a:cubicBezTo>
                  <a:pt x="197024" y="203835"/>
                  <a:pt x="200834" y="205994"/>
                  <a:pt x="201216" y="208407"/>
                </a:cubicBezTo>
                <a:lnTo>
                  <a:pt x="209343" y="184912"/>
                </a:lnTo>
                <a:cubicBezTo>
                  <a:pt x="213788" y="171704"/>
                  <a:pt x="217344" y="158877"/>
                  <a:pt x="219757" y="146304"/>
                </a:cubicBezTo>
                <a:cubicBezTo>
                  <a:pt x="222298" y="133731"/>
                  <a:pt x="223822" y="122428"/>
                  <a:pt x="224456" y="112395"/>
                </a:cubicBezTo>
                <a:cubicBezTo>
                  <a:pt x="224075" y="99187"/>
                  <a:pt x="222298" y="89535"/>
                  <a:pt x="219122" y="83312"/>
                </a:cubicBezTo>
                <a:cubicBezTo>
                  <a:pt x="215948" y="77089"/>
                  <a:pt x="211502" y="73914"/>
                  <a:pt x="205533" y="73914"/>
                </a:cubicBezTo>
                <a:cubicBezTo>
                  <a:pt x="202993" y="73914"/>
                  <a:pt x="193214" y="80264"/>
                  <a:pt x="176450" y="92837"/>
                </a:cubicBezTo>
                <a:cubicBezTo>
                  <a:pt x="170354" y="97536"/>
                  <a:pt x="163623" y="103378"/>
                  <a:pt x="156130" y="110236"/>
                </a:cubicBezTo>
                <a:cubicBezTo>
                  <a:pt x="148637" y="117221"/>
                  <a:pt x="141398" y="124587"/>
                  <a:pt x="134541" y="132461"/>
                </a:cubicBezTo>
                <a:lnTo>
                  <a:pt x="49196" y="131699"/>
                </a:lnTo>
                <a:cubicBezTo>
                  <a:pt x="76501" y="91186"/>
                  <a:pt x="107236" y="60071"/>
                  <a:pt x="141018" y="38354"/>
                </a:cubicBezTo>
                <a:cubicBezTo>
                  <a:pt x="175180" y="17018"/>
                  <a:pt x="204772" y="6350"/>
                  <a:pt x="229918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3125549" y="4322444"/>
            <a:ext cx="321532" cy="455041"/>
          </a:xfrm>
          <a:custGeom>
            <a:avLst/>
            <a:gdLst>
              <a:gd name="connsiteX0" fmla="*/ 229917 w 321532"/>
              <a:gd name="connsiteY0" fmla="*/ 6350 h 455041"/>
              <a:gd name="connsiteX1" fmla="*/ 298878 w 321532"/>
              <a:gd name="connsiteY1" fmla="*/ 32766 h 455041"/>
              <a:gd name="connsiteX2" fmla="*/ 310054 w 321532"/>
              <a:gd name="connsiteY2" fmla="*/ 102997 h 455041"/>
              <a:gd name="connsiteX3" fmla="*/ 305609 w 321532"/>
              <a:gd name="connsiteY3" fmla="*/ 95885 h 455041"/>
              <a:gd name="connsiteX4" fmla="*/ 298751 w 321532"/>
              <a:gd name="connsiteY4" fmla="*/ 183769 h 455041"/>
              <a:gd name="connsiteX5" fmla="*/ 283003 w 321532"/>
              <a:gd name="connsiteY5" fmla="*/ 239395 h 455041"/>
              <a:gd name="connsiteX6" fmla="*/ 260016 w 321532"/>
              <a:gd name="connsiteY6" fmla="*/ 309880 h 455041"/>
              <a:gd name="connsiteX7" fmla="*/ 240204 w 321532"/>
              <a:gd name="connsiteY7" fmla="*/ 368300 h 455041"/>
              <a:gd name="connsiteX8" fmla="*/ 216328 w 321532"/>
              <a:gd name="connsiteY8" fmla="*/ 435991 h 455041"/>
              <a:gd name="connsiteX9" fmla="*/ 112061 w 321532"/>
              <a:gd name="connsiteY9" fmla="*/ 444627 h 455041"/>
              <a:gd name="connsiteX10" fmla="*/ 115236 w 321532"/>
              <a:gd name="connsiteY10" fmla="*/ 436626 h 455041"/>
              <a:gd name="connsiteX11" fmla="*/ 70913 w 321532"/>
              <a:gd name="connsiteY11" fmla="*/ 448691 h 455041"/>
              <a:gd name="connsiteX12" fmla="*/ 21002 w 321532"/>
              <a:gd name="connsiteY12" fmla="*/ 408432 h 455041"/>
              <a:gd name="connsiteX13" fmla="*/ 20748 w 321532"/>
              <a:gd name="connsiteY13" fmla="*/ 409067 h 455041"/>
              <a:gd name="connsiteX14" fmla="*/ 11477 w 321532"/>
              <a:gd name="connsiteY14" fmla="*/ 326898 h 455041"/>
              <a:gd name="connsiteX15" fmla="*/ 35099 w 321532"/>
              <a:gd name="connsiteY15" fmla="*/ 276860 h 455041"/>
              <a:gd name="connsiteX16" fmla="*/ 66341 w 321532"/>
              <a:gd name="connsiteY16" fmla="*/ 238125 h 455041"/>
              <a:gd name="connsiteX17" fmla="*/ 113331 w 321532"/>
              <a:gd name="connsiteY17" fmla="*/ 209169 h 455041"/>
              <a:gd name="connsiteX18" fmla="*/ 167052 w 321532"/>
              <a:gd name="connsiteY18" fmla="*/ 199136 h 455041"/>
              <a:gd name="connsiteX19" fmla="*/ 189912 w 321532"/>
              <a:gd name="connsiteY19" fmla="*/ 201930 h 455041"/>
              <a:gd name="connsiteX20" fmla="*/ 201215 w 321532"/>
              <a:gd name="connsiteY20" fmla="*/ 208407 h 455041"/>
              <a:gd name="connsiteX21" fmla="*/ 209343 w 321532"/>
              <a:gd name="connsiteY21" fmla="*/ 184912 h 455041"/>
              <a:gd name="connsiteX22" fmla="*/ 219757 w 321532"/>
              <a:gd name="connsiteY22" fmla="*/ 146304 h 455041"/>
              <a:gd name="connsiteX23" fmla="*/ 224456 w 321532"/>
              <a:gd name="connsiteY23" fmla="*/ 112395 h 455041"/>
              <a:gd name="connsiteX24" fmla="*/ 219122 w 321532"/>
              <a:gd name="connsiteY24" fmla="*/ 83312 h 455041"/>
              <a:gd name="connsiteX25" fmla="*/ 205533 w 321532"/>
              <a:gd name="connsiteY25" fmla="*/ 73914 h 455041"/>
              <a:gd name="connsiteX26" fmla="*/ 176450 w 321532"/>
              <a:gd name="connsiteY26" fmla="*/ 92837 h 455041"/>
              <a:gd name="connsiteX27" fmla="*/ 156130 w 321532"/>
              <a:gd name="connsiteY27" fmla="*/ 110236 h 455041"/>
              <a:gd name="connsiteX28" fmla="*/ 134540 w 321532"/>
              <a:gd name="connsiteY28" fmla="*/ 132461 h 455041"/>
              <a:gd name="connsiteX29" fmla="*/ 49196 w 321532"/>
              <a:gd name="connsiteY29" fmla="*/ 131699 h 455041"/>
              <a:gd name="connsiteX30" fmla="*/ 141017 w 321532"/>
              <a:gd name="connsiteY30" fmla="*/ 38354 h 455041"/>
              <a:gd name="connsiteX31" fmla="*/ 229917 w 321532"/>
              <a:gd name="connsiteY31" fmla="*/ 6350 h 45504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</a:cxnLst>
            <a:rect l="l" t="t" r="r" b="b"/>
            <a:pathLst>
              <a:path w="321532" h="455041">
                <a:moveTo>
                  <a:pt x="229917" y="6350"/>
                </a:moveTo>
                <a:cubicBezTo>
                  <a:pt x="258365" y="6350"/>
                  <a:pt x="281352" y="15113"/>
                  <a:pt x="298878" y="32766"/>
                </a:cubicBezTo>
                <a:cubicBezTo>
                  <a:pt x="316912" y="49403"/>
                  <a:pt x="320595" y="72771"/>
                  <a:pt x="310054" y="102997"/>
                </a:cubicBezTo>
                <a:lnTo>
                  <a:pt x="305609" y="95885"/>
                </a:lnTo>
                <a:cubicBezTo>
                  <a:pt x="310181" y="123571"/>
                  <a:pt x="307895" y="152908"/>
                  <a:pt x="298751" y="183769"/>
                </a:cubicBezTo>
                <a:cubicBezTo>
                  <a:pt x="295195" y="198374"/>
                  <a:pt x="289861" y="216916"/>
                  <a:pt x="283003" y="239395"/>
                </a:cubicBezTo>
                <a:cubicBezTo>
                  <a:pt x="276018" y="262001"/>
                  <a:pt x="268398" y="285496"/>
                  <a:pt x="260016" y="309880"/>
                </a:cubicBezTo>
                <a:lnTo>
                  <a:pt x="240204" y="368300"/>
                </a:lnTo>
                <a:lnTo>
                  <a:pt x="216328" y="435991"/>
                </a:lnTo>
                <a:lnTo>
                  <a:pt x="112061" y="444627"/>
                </a:lnTo>
                <a:lnTo>
                  <a:pt x="115236" y="436626"/>
                </a:lnTo>
                <a:cubicBezTo>
                  <a:pt x="103933" y="444627"/>
                  <a:pt x="89201" y="448691"/>
                  <a:pt x="70913" y="448691"/>
                </a:cubicBezTo>
                <a:cubicBezTo>
                  <a:pt x="40306" y="448691"/>
                  <a:pt x="23669" y="435229"/>
                  <a:pt x="21002" y="408432"/>
                </a:cubicBezTo>
                <a:lnTo>
                  <a:pt x="20748" y="409067"/>
                </a:lnTo>
                <a:cubicBezTo>
                  <a:pt x="4619" y="383540"/>
                  <a:pt x="1571" y="356235"/>
                  <a:pt x="11477" y="326898"/>
                </a:cubicBezTo>
                <a:cubicBezTo>
                  <a:pt x="17827" y="308356"/>
                  <a:pt x="25701" y="291592"/>
                  <a:pt x="35099" y="276860"/>
                </a:cubicBezTo>
                <a:cubicBezTo>
                  <a:pt x="44497" y="262001"/>
                  <a:pt x="54911" y="249174"/>
                  <a:pt x="66341" y="238125"/>
                </a:cubicBezTo>
                <a:cubicBezTo>
                  <a:pt x="80692" y="225552"/>
                  <a:pt x="96313" y="215900"/>
                  <a:pt x="113331" y="209169"/>
                </a:cubicBezTo>
                <a:cubicBezTo>
                  <a:pt x="130222" y="202438"/>
                  <a:pt x="148129" y="199136"/>
                  <a:pt x="167052" y="199136"/>
                </a:cubicBezTo>
                <a:cubicBezTo>
                  <a:pt x="175180" y="199136"/>
                  <a:pt x="182800" y="200025"/>
                  <a:pt x="189912" y="201930"/>
                </a:cubicBezTo>
                <a:cubicBezTo>
                  <a:pt x="197024" y="203835"/>
                  <a:pt x="200834" y="205994"/>
                  <a:pt x="201215" y="208407"/>
                </a:cubicBezTo>
                <a:lnTo>
                  <a:pt x="209343" y="184912"/>
                </a:lnTo>
                <a:cubicBezTo>
                  <a:pt x="213788" y="171704"/>
                  <a:pt x="217344" y="158877"/>
                  <a:pt x="219757" y="146304"/>
                </a:cubicBezTo>
                <a:cubicBezTo>
                  <a:pt x="222297" y="133731"/>
                  <a:pt x="223821" y="122428"/>
                  <a:pt x="224456" y="112395"/>
                </a:cubicBezTo>
                <a:cubicBezTo>
                  <a:pt x="224075" y="99187"/>
                  <a:pt x="222297" y="89535"/>
                  <a:pt x="219122" y="83312"/>
                </a:cubicBezTo>
                <a:cubicBezTo>
                  <a:pt x="215947" y="77089"/>
                  <a:pt x="211502" y="73914"/>
                  <a:pt x="205533" y="73914"/>
                </a:cubicBezTo>
                <a:cubicBezTo>
                  <a:pt x="202993" y="73914"/>
                  <a:pt x="193214" y="80264"/>
                  <a:pt x="176450" y="92837"/>
                </a:cubicBezTo>
                <a:cubicBezTo>
                  <a:pt x="170354" y="97536"/>
                  <a:pt x="163623" y="103378"/>
                  <a:pt x="156130" y="110236"/>
                </a:cubicBezTo>
                <a:cubicBezTo>
                  <a:pt x="148637" y="117221"/>
                  <a:pt x="141398" y="124587"/>
                  <a:pt x="134540" y="132461"/>
                </a:cubicBezTo>
                <a:lnTo>
                  <a:pt x="49196" y="131699"/>
                </a:lnTo>
                <a:cubicBezTo>
                  <a:pt x="76501" y="91186"/>
                  <a:pt x="107235" y="60071"/>
                  <a:pt x="141017" y="38354"/>
                </a:cubicBezTo>
                <a:cubicBezTo>
                  <a:pt x="175180" y="17018"/>
                  <a:pt x="204771" y="6350"/>
                  <a:pt x="229917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1985772" y="4309237"/>
            <a:ext cx="126444" cy="198755"/>
          </a:xfrm>
          <a:custGeom>
            <a:avLst/>
            <a:gdLst>
              <a:gd name="connsiteX0" fmla="*/ 66675 w 126444"/>
              <a:gd name="connsiteY0" fmla="*/ 6350 h 198755"/>
              <a:gd name="connsiteX1" fmla="*/ 6350 w 126444"/>
              <a:gd name="connsiteY1" fmla="*/ 192405 h 198755"/>
              <a:gd name="connsiteX2" fmla="*/ 77597 w 126444"/>
              <a:gd name="connsiteY2" fmla="*/ 144271 h 198755"/>
              <a:gd name="connsiteX3" fmla="*/ 117220 w 126444"/>
              <a:gd name="connsiteY3" fmla="*/ 57277 h 198755"/>
              <a:gd name="connsiteX4" fmla="*/ 110489 w 126444"/>
              <a:gd name="connsiteY4" fmla="*/ 17526 h 198755"/>
              <a:gd name="connsiteX5" fmla="*/ 72644 w 126444"/>
              <a:gd name="connsiteY5" fmla="*/ 6477 h 198755"/>
              <a:gd name="connsiteX6" fmla="*/ 66675 w 126444"/>
              <a:gd name="connsiteY6" fmla="*/ 6350 h 19875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126444" h="198755">
                <a:moveTo>
                  <a:pt x="66675" y="6350"/>
                </a:moveTo>
                <a:lnTo>
                  <a:pt x="6350" y="192405"/>
                </a:lnTo>
                <a:cubicBezTo>
                  <a:pt x="38100" y="179578"/>
                  <a:pt x="61848" y="163448"/>
                  <a:pt x="77597" y="144271"/>
                </a:cubicBezTo>
                <a:cubicBezTo>
                  <a:pt x="89154" y="129921"/>
                  <a:pt x="102361" y="100965"/>
                  <a:pt x="117220" y="57277"/>
                </a:cubicBezTo>
                <a:cubicBezTo>
                  <a:pt x="123317" y="39370"/>
                  <a:pt x="121030" y="26034"/>
                  <a:pt x="110489" y="17526"/>
                </a:cubicBezTo>
                <a:cubicBezTo>
                  <a:pt x="102361" y="11048"/>
                  <a:pt x="89788" y="7366"/>
                  <a:pt x="72644" y="6477"/>
                </a:cubicBezTo>
                <a:lnTo>
                  <a:pt x="66675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2732024" y="4259326"/>
            <a:ext cx="426517" cy="565531"/>
          </a:xfrm>
          <a:custGeom>
            <a:avLst/>
            <a:gdLst>
              <a:gd name="connsiteX0" fmla="*/ 194944 w 426517"/>
              <a:gd name="connsiteY0" fmla="*/ 6350 h 565531"/>
              <a:gd name="connsiteX1" fmla="*/ 379983 w 426517"/>
              <a:gd name="connsiteY1" fmla="*/ 68326 h 565531"/>
              <a:gd name="connsiteX2" fmla="*/ 407161 w 426517"/>
              <a:gd name="connsiteY2" fmla="*/ 251459 h 565531"/>
              <a:gd name="connsiteX3" fmla="*/ 340613 w 426517"/>
              <a:gd name="connsiteY3" fmla="*/ 400684 h 565531"/>
              <a:gd name="connsiteX4" fmla="*/ 223265 w 426517"/>
              <a:gd name="connsiteY4" fmla="*/ 516128 h 565531"/>
              <a:gd name="connsiteX5" fmla="*/ 76326 w 426517"/>
              <a:gd name="connsiteY5" fmla="*/ 559181 h 565531"/>
              <a:gd name="connsiteX6" fmla="*/ 41147 w 426517"/>
              <a:gd name="connsiteY6" fmla="*/ 557783 h 565531"/>
              <a:gd name="connsiteX7" fmla="*/ 6350 w 426517"/>
              <a:gd name="connsiteY7" fmla="*/ 550926 h 565531"/>
              <a:gd name="connsiteX8" fmla="*/ 194944 w 426517"/>
              <a:gd name="connsiteY8" fmla="*/ 6350 h 56553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426517" h="565531">
                <a:moveTo>
                  <a:pt x="194944" y="6350"/>
                </a:moveTo>
                <a:cubicBezTo>
                  <a:pt x="278256" y="6350"/>
                  <a:pt x="339851" y="27051"/>
                  <a:pt x="379983" y="68326"/>
                </a:cubicBezTo>
                <a:cubicBezTo>
                  <a:pt x="424179" y="113664"/>
                  <a:pt x="433323" y="174752"/>
                  <a:pt x="407161" y="251459"/>
                </a:cubicBezTo>
                <a:cubicBezTo>
                  <a:pt x="386841" y="311150"/>
                  <a:pt x="364743" y="360807"/>
                  <a:pt x="340613" y="400684"/>
                </a:cubicBezTo>
                <a:cubicBezTo>
                  <a:pt x="310768" y="450214"/>
                  <a:pt x="271779" y="488695"/>
                  <a:pt x="223265" y="516128"/>
                </a:cubicBezTo>
                <a:cubicBezTo>
                  <a:pt x="185673" y="544829"/>
                  <a:pt x="136651" y="559181"/>
                  <a:pt x="76326" y="559181"/>
                </a:cubicBezTo>
                <a:cubicBezTo>
                  <a:pt x="63245" y="559181"/>
                  <a:pt x="51561" y="558672"/>
                  <a:pt x="41147" y="557783"/>
                </a:cubicBezTo>
                <a:cubicBezTo>
                  <a:pt x="30733" y="556894"/>
                  <a:pt x="19176" y="554608"/>
                  <a:pt x="6350" y="550926"/>
                </a:cubicBezTo>
                <a:lnTo>
                  <a:pt x="194944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1797431" y="4253865"/>
            <a:ext cx="405145" cy="549655"/>
          </a:xfrm>
          <a:custGeom>
            <a:avLst/>
            <a:gdLst>
              <a:gd name="connsiteX0" fmla="*/ 280416 w 405145"/>
              <a:gd name="connsiteY0" fmla="*/ 6350 h 549655"/>
              <a:gd name="connsiteX1" fmla="*/ 381000 w 405145"/>
              <a:gd name="connsiteY1" fmla="*/ 41528 h 549655"/>
              <a:gd name="connsiteX2" fmla="*/ 388874 w 405145"/>
              <a:gd name="connsiteY2" fmla="*/ 149732 h 549655"/>
              <a:gd name="connsiteX3" fmla="*/ 338582 w 405145"/>
              <a:gd name="connsiteY3" fmla="*/ 244347 h 549655"/>
              <a:gd name="connsiteX4" fmla="*/ 264795 w 405145"/>
              <a:gd name="connsiteY4" fmla="*/ 292989 h 549655"/>
              <a:gd name="connsiteX5" fmla="*/ 262128 w 405145"/>
              <a:gd name="connsiteY5" fmla="*/ 293623 h 549655"/>
              <a:gd name="connsiteX6" fmla="*/ 265810 w 405145"/>
              <a:gd name="connsiteY6" fmla="*/ 293751 h 549655"/>
              <a:gd name="connsiteX7" fmla="*/ 299339 w 405145"/>
              <a:gd name="connsiteY7" fmla="*/ 344678 h 549655"/>
              <a:gd name="connsiteX8" fmla="*/ 285495 w 405145"/>
              <a:gd name="connsiteY8" fmla="*/ 431545 h 549655"/>
              <a:gd name="connsiteX9" fmla="*/ 212470 w 405145"/>
              <a:gd name="connsiteY9" fmla="*/ 511936 h 549655"/>
              <a:gd name="connsiteX10" fmla="*/ 103632 w 405145"/>
              <a:gd name="connsiteY10" fmla="*/ 543305 h 549655"/>
              <a:gd name="connsiteX11" fmla="*/ 6350 w 405145"/>
              <a:gd name="connsiteY11" fmla="*/ 528954 h 549655"/>
              <a:gd name="connsiteX12" fmla="*/ 56260 w 405145"/>
              <a:gd name="connsiteY12" fmla="*/ 391414 h 549655"/>
              <a:gd name="connsiteX13" fmla="*/ 114680 w 405145"/>
              <a:gd name="connsiteY13" fmla="*/ 238252 h 549655"/>
              <a:gd name="connsiteX14" fmla="*/ 163322 w 405145"/>
              <a:gd name="connsiteY14" fmla="*/ 105409 h 549655"/>
              <a:gd name="connsiteX15" fmla="*/ 182879 w 405145"/>
              <a:gd name="connsiteY15" fmla="*/ 18288 h 549655"/>
              <a:gd name="connsiteX16" fmla="*/ 280416 w 405145"/>
              <a:gd name="connsiteY16" fmla="*/ 6350 h 54965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</a:cxnLst>
            <a:rect l="l" t="t" r="r" b="b"/>
            <a:pathLst>
              <a:path w="405145" h="549655">
                <a:moveTo>
                  <a:pt x="280416" y="6350"/>
                </a:moveTo>
                <a:cubicBezTo>
                  <a:pt x="327786" y="6350"/>
                  <a:pt x="361314" y="18033"/>
                  <a:pt x="381000" y="41528"/>
                </a:cubicBezTo>
                <a:cubicBezTo>
                  <a:pt x="402082" y="67182"/>
                  <a:pt x="404748" y="103251"/>
                  <a:pt x="388874" y="149732"/>
                </a:cubicBezTo>
                <a:cubicBezTo>
                  <a:pt x="375793" y="188467"/>
                  <a:pt x="358901" y="219964"/>
                  <a:pt x="338582" y="244347"/>
                </a:cubicBezTo>
                <a:cubicBezTo>
                  <a:pt x="317119" y="269620"/>
                  <a:pt x="292481" y="285877"/>
                  <a:pt x="264795" y="292989"/>
                </a:cubicBezTo>
                <a:lnTo>
                  <a:pt x="262128" y="293623"/>
                </a:lnTo>
                <a:lnTo>
                  <a:pt x="265810" y="293751"/>
                </a:lnTo>
                <a:cubicBezTo>
                  <a:pt x="288035" y="295782"/>
                  <a:pt x="299211" y="312673"/>
                  <a:pt x="299339" y="344678"/>
                </a:cubicBezTo>
                <a:cubicBezTo>
                  <a:pt x="299593" y="374777"/>
                  <a:pt x="294894" y="403732"/>
                  <a:pt x="285495" y="431545"/>
                </a:cubicBezTo>
                <a:cubicBezTo>
                  <a:pt x="273685" y="466343"/>
                  <a:pt x="249301" y="493140"/>
                  <a:pt x="212470" y="511936"/>
                </a:cubicBezTo>
                <a:cubicBezTo>
                  <a:pt x="175260" y="532891"/>
                  <a:pt x="138938" y="543305"/>
                  <a:pt x="103632" y="543305"/>
                </a:cubicBezTo>
                <a:cubicBezTo>
                  <a:pt x="70230" y="543305"/>
                  <a:pt x="37845" y="538606"/>
                  <a:pt x="6350" y="528954"/>
                </a:cubicBezTo>
                <a:cubicBezTo>
                  <a:pt x="20320" y="488188"/>
                  <a:pt x="36956" y="442214"/>
                  <a:pt x="56260" y="391414"/>
                </a:cubicBezTo>
                <a:cubicBezTo>
                  <a:pt x="75564" y="340486"/>
                  <a:pt x="95123" y="289432"/>
                  <a:pt x="114680" y="238252"/>
                </a:cubicBezTo>
                <a:cubicBezTo>
                  <a:pt x="134366" y="187197"/>
                  <a:pt x="150495" y="142875"/>
                  <a:pt x="163322" y="105409"/>
                </a:cubicBezTo>
                <a:cubicBezTo>
                  <a:pt x="172593" y="77978"/>
                  <a:pt x="179197" y="48894"/>
                  <a:pt x="182879" y="18288"/>
                </a:cubicBezTo>
                <a:cubicBezTo>
                  <a:pt x="217805" y="10286"/>
                  <a:pt x="250316" y="6350"/>
                  <a:pt x="28041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3435461" y="4239514"/>
            <a:ext cx="306339" cy="512571"/>
          </a:xfrm>
          <a:custGeom>
            <a:avLst/>
            <a:gdLst>
              <a:gd name="connsiteX0" fmla="*/ 156987 w 306339"/>
              <a:gd name="connsiteY0" fmla="*/ 6350 h 512571"/>
              <a:gd name="connsiteX1" fmla="*/ 239283 w 306339"/>
              <a:gd name="connsiteY1" fmla="*/ 6350 h 512571"/>
              <a:gd name="connsiteX2" fmla="*/ 205756 w 306339"/>
              <a:gd name="connsiteY2" fmla="*/ 88645 h 512571"/>
              <a:gd name="connsiteX3" fmla="*/ 299989 w 306339"/>
              <a:gd name="connsiteY3" fmla="*/ 88645 h 512571"/>
              <a:gd name="connsiteX4" fmla="*/ 269382 w 306339"/>
              <a:gd name="connsiteY4" fmla="*/ 178434 h 512571"/>
              <a:gd name="connsiteX5" fmla="*/ 171465 w 306339"/>
              <a:gd name="connsiteY5" fmla="*/ 173608 h 512571"/>
              <a:gd name="connsiteX6" fmla="*/ 109235 w 306339"/>
              <a:gd name="connsiteY6" fmla="*/ 374141 h 512571"/>
              <a:gd name="connsiteX7" fmla="*/ 95646 w 306339"/>
              <a:gd name="connsiteY7" fmla="*/ 424053 h 512571"/>
              <a:gd name="connsiteX8" fmla="*/ 93995 w 306339"/>
              <a:gd name="connsiteY8" fmla="*/ 440690 h 512571"/>
              <a:gd name="connsiteX9" fmla="*/ 123840 w 306339"/>
              <a:gd name="connsiteY9" fmla="*/ 399922 h 512571"/>
              <a:gd name="connsiteX10" fmla="*/ 156479 w 306339"/>
              <a:gd name="connsiteY10" fmla="*/ 330961 h 512571"/>
              <a:gd name="connsiteX11" fmla="*/ 239029 w 306339"/>
              <a:gd name="connsiteY11" fmla="*/ 358775 h 512571"/>
              <a:gd name="connsiteX12" fmla="*/ 136413 w 306339"/>
              <a:gd name="connsiteY12" fmla="*/ 477265 h 512571"/>
              <a:gd name="connsiteX13" fmla="*/ 66944 w 306339"/>
              <a:gd name="connsiteY13" fmla="*/ 506221 h 512571"/>
              <a:gd name="connsiteX14" fmla="*/ 18176 w 306339"/>
              <a:gd name="connsiteY14" fmla="*/ 491363 h 512571"/>
              <a:gd name="connsiteX15" fmla="*/ 9287 w 306339"/>
              <a:gd name="connsiteY15" fmla="*/ 448182 h 512571"/>
              <a:gd name="connsiteX16" fmla="*/ 104156 w 306339"/>
              <a:gd name="connsiteY16" fmla="*/ 169544 h 512571"/>
              <a:gd name="connsiteX17" fmla="*/ 45608 w 306339"/>
              <a:gd name="connsiteY17" fmla="*/ 171576 h 512571"/>
              <a:gd name="connsiteX18" fmla="*/ 77485 w 306339"/>
              <a:gd name="connsiteY18" fmla="*/ 88645 h 512571"/>
              <a:gd name="connsiteX19" fmla="*/ 131714 w 306339"/>
              <a:gd name="connsiteY19" fmla="*/ 88645 h 512571"/>
              <a:gd name="connsiteX20" fmla="*/ 156987 w 306339"/>
              <a:gd name="connsiteY20" fmla="*/ 6350 h 5125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306339" h="512571">
                <a:moveTo>
                  <a:pt x="156987" y="6350"/>
                </a:moveTo>
                <a:lnTo>
                  <a:pt x="239283" y="6350"/>
                </a:lnTo>
                <a:lnTo>
                  <a:pt x="205756" y="88645"/>
                </a:lnTo>
                <a:lnTo>
                  <a:pt x="299989" y="88645"/>
                </a:lnTo>
                <a:lnTo>
                  <a:pt x="269382" y="178434"/>
                </a:lnTo>
                <a:lnTo>
                  <a:pt x="171465" y="173608"/>
                </a:lnTo>
                <a:lnTo>
                  <a:pt x="109235" y="374141"/>
                </a:lnTo>
                <a:cubicBezTo>
                  <a:pt x="104282" y="391032"/>
                  <a:pt x="99837" y="407669"/>
                  <a:pt x="95646" y="424053"/>
                </a:cubicBezTo>
                <a:cubicBezTo>
                  <a:pt x="93487" y="435102"/>
                  <a:pt x="92979" y="440690"/>
                  <a:pt x="93995" y="440690"/>
                </a:cubicBezTo>
                <a:cubicBezTo>
                  <a:pt x="99583" y="440690"/>
                  <a:pt x="109489" y="427101"/>
                  <a:pt x="123840" y="399922"/>
                </a:cubicBezTo>
                <a:cubicBezTo>
                  <a:pt x="140477" y="364235"/>
                  <a:pt x="151399" y="341248"/>
                  <a:pt x="156479" y="330961"/>
                </a:cubicBezTo>
                <a:lnTo>
                  <a:pt x="239029" y="358775"/>
                </a:lnTo>
                <a:cubicBezTo>
                  <a:pt x="207787" y="412241"/>
                  <a:pt x="173624" y="451739"/>
                  <a:pt x="136413" y="477265"/>
                </a:cubicBezTo>
                <a:cubicBezTo>
                  <a:pt x="115839" y="496569"/>
                  <a:pt x="92725" y="506221"/>
                  <a:pt x="66944" y="506221"/>
                </a:cubicBezTo>
                <a:cubicBezTo>
                  <a:pt x="47259" y="506221"/>
                  <a:pt x="31003" y="501269"/>
                  <a:pt x="18176" y="491363"/>
                </a:cubicBezTo>
                <a:cubicBezTo>
                  <a:pt x="5349" y="482853"/>
                  <a:pt x="2428" y="468376"/>
                  <a:pt x="9287" y="448182"/>
                </a:cubicBezTo>
                <a:lnTo>
                  <a:pt x="104156" y="169544"/>
                </a:lnTo>
                <a:lnTo>
                  <a:pt x="45608" y="171576"/>
                </a:lnTo>
                <a:lnTo>
                  <a:pt x="77485" y="88645"/>
                </a:lnTo>
                <a:lnTo>
                  <a:pt x="131714" y="88645"/>
                </a:lnTo>
                <a:lnTo>
                  <a:pt x="156987" y="63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6636766" y="4275328"/>
            <a:ext cx="365125" cy="513715"/>
          </a:xfrm>
          <a:custGeom>
            <a:avLst/>
            <a:gdLst>
              <a:gd name="connsiteX0" fmla="*/ 296291 w 365125"/>
              <a:gd name="connsiteY0" fmla="*/ 0 h 513715"/>
              <a:gd name="connsiteX1" fmla="*/ 358901 w 365125"/>
              <a:gd name="connsiteY1" fmla="*/ 46481 h 513715"/>
              <a:gd name="connsiteX2" fmla="*/ 365125 w 365125"/>
              <a:gd name="connsiteY2" fmla="*/ 140207 h 513715"/>
              <a:gd name="connsiteX3" fmla="*/ 270382 w 365125"/>
              <a:gd name="connsiteY3" fmla="*/ 143255 h 513715"/>
              <a:gd name="connsiteX4" fmla="*/ 285622 w 365125"/>
              <a:gd name="connsiteY4" fmla="*/ 110108 h 513715"/>
              <a:gd name="connsiteX5" fmla="*/ 287146 w 365125"/>
              <a:gd name="connsiteY5" fmla="*/ 72389 h 513715"/>
              <a:gd name="connsiteX6" fmla="*/ 272795 w 365125"/>
              <a:gd name="connsiteY6" fmla="*/ 49021 h 513715"/>
              <a:gd name="connsiteX7" fmla="*/ 220853 w 365125"/>
              <a:gd name="connsiteY7" fmla="*/ 74548 h 513715"/>
              <a:gd name="connsiteX8" fmla="*/ 189610 w 365125"/>
              <a:gd name="connsiteY8" fmla="*/ 129666 h 513715"/>
              <a:gd name="connsiteX9" fmla="*/ 211963 w 365125"/>
              <a:gd name="connsiteY9" fmla="*/ 201040 h 513715"/>
              <a:gd name="connsiteX10" fmla="*/ 284226 w 365125"/>
              <a:gd name="connsiteY10" fmla="*/ 257555 h 513715"/>
              <a:gd name="connsiteX11" fmla="*/ 302259 w 365125"/>
              <a:gd name="connsiteY11" fmla="*/ 358647 h 513715"/>
              <a:gd name="connsiteX12" fmla="*/ 224155 w 365125"/>
              <a:gd name="connsiteY12" fmla="*/ 468756 h 513715"/>
              <a:gd name="connsiteX13" fmla="*/ 103251 w 365125"/>
              <a:gd name="connsiteY13" fmla="*/ 513715 h 513715"/>
              <a:gd name="connsiteX14" fmla="*/ 10795 w 365125"/>
              <a:gd name="connsiteY14" fmla="*/ 455802 h 513715"/>
              <a:gd name="connsiteX15" fmla="*/ 0 w 365125"/>
              <a:gd name="connsiteY15" fmla="*/ 377697 h 513715"/>
              <a:gd name="connsiteX16" fmla="*/ 103251 w 365125"/>
              <a:gd name="connsiteY16" fmla="*/ 357631 h 513715"/>
              <a:gd name="connsiteX17" fmla="*/ 95250 w 365125"/>
              <a:gd name="connsiteY17" fmla="*/ 418210 h 513715"/>
              <a:gd name="connsiteX18" fmla="*/ 123825 w 365125"/>
              <a:gd name="connsiteY18" fmla="*/ 447166 h 513715"/>
              <a:gd name="connsiteX19" fmla="*/ 174117 w 365125"/>
              <a:gd name="connsiteY19" fmla="*/ 426084 h 513715"/>
              <a:gd name="connsiteX20" fmla="*/ 201548 w 365125"/>
              <a:gd name="connsiteY20" fmla="*/ 372617 h 513715"/>
              <a:gd name="connsiteX21" fmla="*/ 186181 w 365125"/>
              <a:gd name="connsiteY21" fmla="*/ 299846 h 513715"/>
              <a:gd name="connsiteX22" fmla="*/ 120395 w 365125"/>
              <a:gd name="connsiteY22" fmla="*/ 247776 h 513715"/>
              <a:gd name="connsiteX23" fmla="*/ 114553 w 365125"/>
              <a:gd name="connsiteY23" fmla="*/ 124459 h 513715"/>
              <a:gd name="connsiteX24" fmla="*/ 187832 w 365125"/>
              <a:gd name="connsiteY24" fmla="*/ 36702 h 513715"/>
              <a:gd name="connsiteX25" fmla="*/ 296291 w 365125"/>
              <a:gd name="connsiteY25" fmla="*/ 0 h 51371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</a:cxnLst>
            <a:rect l="l" t="t" r="r" b="b"/>
            <a:pathLst>
              <a:path w="365125" h="513715">
                <a:moveTo>
                  <a:pt x="296291" y="0"/>
                </a:moveTo>
                <a:cubicBezTo>
                  <a:pt x="328421" y="0"/>
                  <a:pt x="349250" y="15493"/>
                  <a:pt x="358901" y="46481"/>
                </a:cubicBezTo>
                <a:cubicBezTo>
                  <a:pt x="362711" y="58419"/>
                  <a:pt x="364743" y="89789"/>
                  <a:pt x="365125" y="140207"/>
                </a:cubicBezTo>
                <a:lnTo>
                  <a:pt x="270382" y="143255"/>
                </a:lnTo>
                <a:cubicBezTo>
                  <a:pt x="277876" y="129031"/>
                  <a:pt x="282955" y="117982"/>
                  <a:pt x="285622" y="110108"/>
                </a:cubicBezTo>
                <a:cubicBezTo>
                  <a:pt x="289178" y="99694"/>
                  <a:pt x="289686" y="87121"/>
                  <a:pt x="287146" y="72389"/>
                </a:cubicBezTo>
                <a:cubicBezTo>
                  <a:pt x="284226" y="56895"/>
                  <a:pt x="279527" y="49021"/>
                  <a:pt x="272795" y="49021"/>
                </a:cubicBezTo>
                <a:cubicBezTo>
                  <a:pt x="253491" y="49021"/>
                  <a:pt x="236092" y="57530"/>
                  <a:pt x="220853" y="74548"/>
                </a:cubicBezTo>
                <a:cubicBezTo>
                  <a:pt x="207518" y="89153"/>
                  <a:pt x="197103" y="107568"/>
                  <a:pt x="189610" y="129666"/>
                </a:cubicBezTo>
                <a:cubicBezTo>
                  <a:pt x="180467" y="156464"/>
                  <a:pt x="187959" y="180212"/>
                  <a:pt x="211963" y="201040"/>
                </a:cubicBezTo>
                <a:cubicBezTo>
                  <a:pt x="235584" y="219582"/>
                  <a:pt x="259715" y="238378"/>
                  <a:pt x="284226" y="257555"/>
                </a:cubicBezTo>
                <a:cubicBezTo>
                  <a:pt x="309880" y="284988"/>
                  <a:pt x="315848" y="318642"/>
                  <a:pt x="302259" y="358647"/>
                </a:cubicBezTo>
                <a:cubicBezTo>
                  <a:pt x="287528" y="402081"/>
                  <a:pt x="261492" y="438784"/>
                  <a:pt x="224155" y="468756"/>
                </a:cubicBezTo>
                <a:cubicBezTo>
                  <a:pt x="186817" y="498728"/>
                  <a:pt x="146557" y="513715"/>
                  <a:pt x="103251" y="513715"/>
                </a:cubicBezTo>
                <a:cubicBezTo>
                  <a:pt x="54101" y="513715"/>
                  <a:pt x="23241" y="494410"/>
                  <a:pt x="10795" y="455802"/>
                </a:cubicBezTo>
                <a:cubicBezTo>
                  <a:pt x="7746" y="446277"/>
                  <a:pt x="4191" y="420369"/>
                  <a:pt x="0" y="377697"/>
                </a:cubicBezTo>
                <a:lnTo>
                  <a:pt x="103251" y="357631"/>
                </a:lnTo>
                <a:cubicBezTo>
                  <a:pt x="95122" y="381634"/>
                  <a:pt x="92455" y="401827"/>
                  <a:pt x="95250" y="418210"/>
                </a:cubicBezTo>
                <a:cubicBezTo>
                  <a:pt x="98805" y="437515"/>
                  <a:pt x="108330" y="447166"/>
                  <a:pt x="123825" y="447166"/>
                </a:cubicBezTo>
                <a:cubicBezTo>
                  <a:pt x="144780" y="447166"/>
                  <a:pt x="161543" y="440181"/>
                  <a:pt x="174117" y="426084"/>
                </a:cubicBezTo>
                <a:cubicBezTo>
                  <a:pt x="184022" y="415035"/>
                  <a:pt x="193167" y="397255"/>
                  <a:pt x="201548" y="372617"/>
                </a:cubicBezTo>
                <a:cubicBezTo>
                  <a:pt x="212090" y="341502"/>
                  <a:pt x="207009" y="317245"/>
                  <a:pt x="186181" y="299846"/>
                </a:cubicBezTo>
                <a:cubicBezTo>
                  <a:pt x="164083" y="282320"/>
                  <a:pt x="142113" y="265048"/>
                  <a:pt x="120395" y="247776"/>
                </a:cubicBezTo>
                <a:cubicBezTo>
                  <a:pt x="98170" y="219201"/>
                  <a:pt x="96265" y="178180"/>
                  <a:pt x="114553" y="124459"/>
                </a:cubicBezTo>
                <a:cubicBezTo>
                  <a:pt x="126110" y="90423"/>
                  <a:pt x="150495" y="61214"/>
                  <a:pt x="187832" y="36702"/>
                </a:cubicBezTo>
                <a:cubicBezTo>
                  <a:pt x="225170" y="12191"/>
                  <a:pt x="261365" y="0"/>
                  <a:pt x="296291" y="0"/>
                </a:cubicBezTo>
              </a:path>
            </a:pathLst>
          </a:custGeom>
          <a:solidFill>
            <a:srgbClr val="FF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5932027" y="4245864"/>
            <a:ext cx="293640" cy="499871"/>
          </a:xfrm>
          <a:custGeom>
            <a:avLst/>
            <a:gdLst>
              <a:gd name="connsiteX0" fmla="*/ 150637 w 293640"/>
              <a:gd name="connsiteY0" fmla="*/ 0 h 499871"/>
              <a:gd name="connsiteX1" fmla="*/ 232933 w 293640"/>
              <a:gd name="connsiteY1" fmla="*/ 0 h 499871"/>
              <a:gd name="connsiteX2" fmla="*/ 199406 w 293640"/>
              <a:gd name="connsiteY2" fmla="*/ 82295 h 499871"/>
              <a:gd name="connsiteX3" fmla="*/ 293640 w 293640"/>
              <a:gd name="connsiteY3" fmla="*/ 82295 h 499871"/>
              <a:gd name="connsiteX4" fmla="*/ 263032 w 293640"/>
              <a:gd name="connsiteY4" fmla="*/ 172084 h 499871"/>
              <a:gd name="connsiteX5" fmla="*/ 165115 w 293640"/>
              <a:gd name="connsiteY5" fmla="*/ 167258 h 499871"/>
              <a:gd name="connsiteX6" fmla="*/ 102885 w 293640"/>
              <a:gd name="connsiteY6" fmla="*/ 367791 h 499871"/>
              <a:gd name="connsiteX7" fmla="*/ 89296 w 293640"/>
              <a:gd name="connsiteY7" fmla="*/ 417703 h 499871"/>
              <a:gd name="connsiteX8" fmla="*/ 87645 w 293640"/>
              <a:gd name="connsiteY8" fmla="*/ 434340 h 499871"/>
              <a:gd name="connsiteX9" fmla="*/ 117490 w 293640"/>
              <a:gd name="connsiteY9" fmla="*/ 393572 h 499871"/>
              <a:gd name="connsiteX10" fmla="*/ 150129 w 293640"/>
              <a:gd name="connsiteY10" fmla="*/ 324611 h 499871"/>
              <a:gd name="connsiteX11" fmla="*/ 232679 w 293640"/>
              <a:gd name="connsiteY11" fmla="*/ 352425 h 499871"/>
              <a:gd name="connsiteX12" fmla="*/ 130063 w 293640"/>
              <a:gd name="connsiteY12" fmla="*/ 470915 h 499871"/>
              <a:gd name="connsiteX13" fmla="*/ 60594 w 293640"/>
              <a:gd name="connsiteY13" fmla="*/ 499871 h 499871"/>
              <a:gd name="connsiteX14" fmla="*/ 11826 w 293640"/>
              <a:gd name="connsiteY14" fmla="*/ 485013 h 499871"/>
              <a:gd name="connsiteX15" fmla="*/ 2936 w 293640"/>
              <a:gd name="connsiteY15" fmla="*/ 441832 h 499871"/>
              <a:gd name="connsiteX16" fmla="*/ 97806 w 293640"/>
              <a:gd name="connsiteY16" fmla="*/ 163194 h 499871"/>
              <a:gd name="connsiteX17" fmla="*/ 39258 w 293640"/>
              <a:gd name="connsiteY17" fmla="*/ 165226 h 499871"/>
              <a:gd name="connsiteX18" fmla="*/ 71135 w 293640"/>
              <a:gd name="connsiteY18" fmla="*/ 82295 h 499871"/>
              <a:gd name="connsiteX19" fmla="*/ 125364 w 293640"/>
              <a:gd name="connsiteY19" fmla="*/ 82295 h 499871"/>
              <a:gd name="connsiteX20" fmla="*/ 150637 w 293640"/>
              <a:gd name="connsiteY20" fmla="*/ 0 h 4998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</a:cxnLst>
            <a:rect l="l" t="t" r="r" b="b"/>
            <a:pathLst>
              <a:path w="293640" h="499871">
                <a:moveTo>
                  <a:pt x="150637" y="0"/>
                </a:moveTo>
                <a:lnTo>
                  <a:pt x="232933" y="0"/>
                </a:lnTo>
                <a:lnTo>
                  <a:pt x="199406" y="82295"/>
                </a:lnTo>
                <a:lnTo>
                  <a:pt x="293640" y="82295"/>
                </a:lnTo>
                <a:lnTo>
                  <a:pt x="263032" y="172084"/>
                </a:lnTo>
                <a:lnTo>
                  <a:pt x="165115" y="167258"/>
                </a:lnTo>
                <a:lnTo>
                  <a:pt x="102885" y="367791"/>
                </a:lnTo>
                <a:cubicBezTo>
                  <a:pt x="97932" y="384682"/>
                  <a:pt x="93487" y="401319"/>
                  <a:pt x="89296" y="417703"/>
                </a:cubicBezTo>
                <a:cubicBezTo>
                  <a:pt x="87137" y="428752"/>
                  <a:pt x="86629" y="434340"/>
                  <a:pt x="87645" y="434340"/>
                </a:cubicBezTo>
                <a:cubicBezTo>
                  <a:pt x="93233" y="434340"/>
                  <a:pt x="103140" y="420751"/>
                  <a:pt x="117490" y="393572"/>
                </a:cubicBezTo>
                <a:cubicBezTo>
                  <a:pt x="134127" y="357885"/>
                  <a:pt x="145050" y="334898"/>
                  <a:pt x="150129" y="324611"/>
                </a:cubicBezTo>
                <a:lnTo>
                  <a:pt x="232679" y="352425"/>
                </a:lnTo>
                <a:cubicBezTo>
                  <a:pt x="201437" y="405891"/>
                  <a:pt x="167275" y="445389"/>
                  <a:pt x="130063" y="470915"/>
                </a:cubicBezTo>
                <a:cubicBezTo>
                  <a:pt x="109490" y="490219"/>
                  <a:pt x="86375" y="499871"/>
                  <a:pt x="60594" y="499871"/>
                </a:cubicBezTo>
                <a:cubicBezTo>
                  <a:pt x="40909" y="499871"/>
                  <a:pt x="24653" y="494919"/>
                  <a:pt x="11826" y="485013"/>
                </a:cubicBezTo>
                <a:cubicBezTo>
                  <a:pt x="-999" y="476503"/>
                  <a:pt x="-3921" y="462026"/>
                  <a:pt x="2936" y="441832"/>
                </a:cubicBezTo>
                <a:lnTo>
                  <a:pt x="97806" y="163194"/>
                </a:lnTo>
                <a:lnTo>
                  <a:pt x="39258" y="165226"/>
                </a:lnTo>
                <a:lnTo>
                  <a:pt x="71135" y="82295"/>
                </a:lnTo>
                <a:lnTo>
                  <a:pt x="125364" y="82295"/>
                </a:lnTo>
                <a:lnTo>
                  <a:pt x="150637" y="0"/>
                </a:lnTo>
              </a:path>
            </a:pathLst>
          </a:custGeom>
          <a:solidFill>
            <a:srgbClr val="FF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7014844" y="4746371"/>
            <a:ext cx="76200" cy="76962"/>
          </a:xfrm>
          <a:custGeom>
            <a:avLst/>
            <a:gdLst>
              <a:gd name="connsiteX0" fmla="*/ 57531 w 76200"/>
              <a:gd name="connsiteY0" fmla="*/ 0 h 76962"/>
              <a:gd name="connsiteX1" fmla="*/ 76200 w 76200"/>
              <a:gd name="connsiteY1" fmla="*/ 9779 h 76962"/>
              <a:gd name="connsiteX2" fmla="*/ 73786 w 76200"/>
              <a:gd name="connsiteY2" fmla="*/ 33782 h 76962"/>
              <a:gd name="connsiteX3" fmla="*/ 53086 w 76200"/>
              <a:gd name="connsiteY3" fmla="*/ 63627 h 76962"/>
              <a:gd name="connsiteX4" fmla="*/ 20574 w 76200"/>
              <a:gd name="connsiteY4" fmla="*/ 76962 h 76962"/>
              <a:gd name="connsiteX5" fmla="*/ 0 w 76200"/>
              <a:gd name="connsiteY5" fmla="*/ 59690 h 76962"/>
              <a:gd name="connsiteX6" fmla="*/ 7747 w 76200"/>
              <a:gd name="connsiteY6" fmla="*/ 19431 h 76962"/>
              <a:gd name="connsiteX7" fmla="*/ 32893 w 76200"/>
              <a:gd name="connsiteY7" fmla="*/ 5969 h 76962"/>
              <a:gd name="connsiteX8" fmla="*/ 57531 w 76200"/>
              <a:gd name="connsiteY8" fmla="*/ 0 h 7696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76200" h="76962">
                <a:moveTo>
                  <a:pt x="57531" y="0"/>
                </a:moveTo>
                <a:cubicBezTo>
                  <a:pt x="68326" y="0"/>
                  <a:pt x="74549" y="3175"/>
                  <a:pt x="76200" y="9779"/>
                </a:cubicBezTo>
                <a:cubicBezTo>
                  <a:pt x="77851" y="16256"/>
                  <a:pt x="76962" y="24257"/>
                  <a:pt x="73786" y="33782"/>
                </a:cubicBezTo>
                <a:cubicBezTo>
                  <a:pt x="69977" y="44704"/>
                  <a:pt x="63119" y="54610"/>
                  <a:pt x="53086" y="63627"/>
                </a:cubicBezTo>
                <a:cubicBezTo>
                  <a:pt x="43053" y="72517"/>
                  <a:pt x="32258" y="76962"/>
                  <a:pt x="20574" y="76962"/>
                </a:cubicBezTo>
                <a:cubicBezTo>
                  <a:pt x="6985" y="76962"/>
                  <a:pt x="127" y="71120"/>
                  <a:pt x="0" y="59690"/>
                </a:cubicBezTo>
                <a:cubicBezTo>
                  <a:pt x="-127" y="48260"/>
                  <a:pt x="2540" y="34798"/>
                  <a:pt x="7747" y="19431"/>
                </a:cubicBezTo>
                <a:cubicBezTo>
                  <a:pt x="18796" y="12954"/>
                  <a:pt x="27178" y="8509"/>
                  <a:pt x="32893" y="5969"/>
                </a:cubicBezTo>
                <a:cubicBezTo>
                  <a:pt x="42291" y="2032"/>
                  <a:pt x="50546" y="0"/>
                  <a:pt x="57531" y="0"/>
                </a:cubicBezTo>
              </a:path>
            </a:pathLst>
          </a:custGeom>
          <a:solidFill>
            <a:srgbClr val="00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7045833" y="4245864"/>
            <a:ext cx="355393" cy="448182"/>
          </a:xfrm>
          <a:custGeom>
            <a:avLst/>
            <a:gdLst>
              <a:gd name="connsiteX0" fmla="*/ 223646 w 355393"/>
              <a:gd name="connsiteY0" fmla="*/ 0 h 448182"/>
              <a:gd name="connsiteX1" fmla="*/ 347090 w 355393"/>
              <a:gd name="connsiteY1" fmla="*/ 80644 h 448182"/>
              <a:gd name="connsiteX2" fmla="*/ 335406 w 355393"/>
              <a:gd name="connsiteY2" fmla="*/ 250952 h 448182"/>
              <a:gd name="connsiteX3" fmla="*/ 310388 w 355393"/>
              <a:gd name="connsiteY3" fmla="*/ 298576 h 448182"/>
              <a:gd name="connsiteX4" fmla="*/ 253238 w 355393"/>
              <a:gd name="connsiteY4" fmla="*/ 329691 h 448182"/>
              <a:gd name="connsiteX5" fmla="*/ 203072 w 355393"/>
              <a:gd name="connsiteY5" fmla="*/ 325628 h 448182"/>
              <a:gd name="connsiteX6" fmla="*/ 132714 w 355393"/>
              <a:gd name="connsiteY6" fmla="*/ 310260 h 448182"/>
              <a:gd name="connsiteX7" fmla="*/ 118871 w 355393"/>
              <a:gd name="connsiteY7" fmla="*/ 344804 h 448182"/>
              <a:gd name="connsiteX8" fmla="*/ 101853 w 355393"/>
              <a:gd name="connsiteY8" fmla="*/ 388746 h 448182"/>
              <a:gd name="connsiteX9" fmla="*/ 96138 w 355393"/>
              <a:gd name="connsiteY9" fmla="*/ 448182 h 448182"/>
              <a:gd name="connsiteX10" fmla="*/ 0 w 355393"/>
              <a:gd name="connsiteY10" fmla="*/ 447420 h 448182"/>
              <a:gd name="connsiteX11" fmla="*/ 30225 w 355393"/>
              <a:gd name="connsiteY11" fmla="*/ 390144 h 448182"/>
              <a:gd name="connsiteX12" fmla="*/ 50926 w 355393"/>
              <a:gd name="connsiteY12" fmla="*/ 340994 h 448182"/>
              <a:gd name="connsiteX13" fmla="*/ 60197 w 355393"/>
              <a:gd name="connsiteY13" fmla="*/ 294894 h 448182"/>
              <a:gd name="connsiteX14" fmla="*/ 75056 w 355393"/>
              <a:gd name="connsiteY14" fmla="*/ 207771 h 448182"/>
              <a:gd name="connsiteX15" fmla="*/ 247268 w 355393"/>
              <a:gd name="connsiteY15" fmla="*/ 207771 h 448182"/>
              <a:gd name="connsiteX16" fmla="*/ 268985 w 355393"/>
              <a:gd name="connsiteY16" fmla="*/ 103123 h 448182"/>
              <a:gd name="connsiteX17" fmla="*/ 215264 w 355393"/>
              <a:gd name="connsiteY17" fmla="*/ 41147 h 448182"/>
              <a:gd name="connsiteX18" fmla="*/ 140080 w 355393"/>
              <a:gd name="connsiteY18" fmla="*/ 83184 h 448182"/>
              <a:gd name="connsiteX19" fmla="*/ 97663 w 355393"/>
              <a:gd name="connsiteY19" fmla="*/ 177672 h 448182"/>
              <a:gd name="connsiteX20" fmla="*/ 10921 w 355393"/>
              <a:gd name="connsiteY20" fmla="*/ 170433 h 448182"/>
              <a:gd name="connsiteX21" fmla="*/ 95122 w 355393"/>
              <a:gd name="connsiteY21" fmla="*/ 48005 h 448182"/>
              <a:gd name="connsiteX22" fmla="*/ 223646 w 355393"/>
              <a:gd name="connsiteY22" fmla="*/ 0 h 44818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55393" h="448182">
                <a:moveTo>
                  <a:pt x="223646" y="0"/>
                </a:moveTo>
                <a:cubicBezTo>
                  <a:pt x="288543" y="0"/>
                  <a:pt x="329691" y="26923"/>
                  <a:pt x="347090" y="80644"/>
                </a:cubicBezTo>
                <a:cubicBezTo>
                  <a:pt x="362076" y="127126"/>
                  <a:pt x="358140" y="183895"/>
                  <a:pt x="335406" y="250952"/>
                </a:cubicBezTo>
                <a:cubicBezTo>
                  <a:pt x="328040" y="272541"/>
                  <a:pt x="319658" y="288544"/>
                  <a:pt x="310388" y="298576"/>
                </a:cubicBezTo>
                <a:cubicBezTo>
                  <a:pt x="293496" y="319404"/>
                  <a:pt x="274319" y="329691"/>
                  <a:pt x="253238" y="329691"/>
                </a:cubicBezTo>
                <a:cubicBezTo>
                  <a:pt x="238124" y="329691"/>
                  <a:pt x="221488" y="328421"/>
                  <a:pt x="203072" y="325628"/>
                </a:cubicBezTo>
                <a:cubicBezTo>
                  <a:pt x="199263" y="325246"/>
                  <a:pt x="175893" y="320040"/>
                  <a:pt x="132714" y="310260"/>
                </a:cubicBezTo>
                <a:cubicBezTo>
                  <a:pt x="131317" y="314452"/>
                  <a:pt x="126745" y="326008"/>
                  <a:pt x="118871" y="344804"/>
                </a:cubicBezTo>
                <a:cubicBezTo>
                  <a:pt x="111124" y="363728"/>
                  <a:pt x="105409" y="378332"/>
                  <a:pt x="101853" y="388746"/>
                </a:cubicBezTo>
                <a:cubicBezTo>
                  <a:pt x="95757" y="406780"/>
                  <a:pt x="93852" y="426592"/>
                  <a:pt x="96138" y="448182"/>
                </a:cubicBezTo>
                <a:lnTo>
                  <a:pt x="0" y="447420"/>
                </a:lnTo>
                <a:cubicBezTo>
                  <a:pt x="11810" y="425576"/>
                  <a:pt x="21970" y="406526"/>
                  <a:pt x="30225" y="390144"/>
                </a:cubicBezTo>
                <a:cubicBezTo>
                  <a:pt x="38480" y="373760"/>
                  <a:pt x="45338" y="357504"/>
                  <a:pt x="50926" y="340994"/>
                </a:cubicBezTo>
                <a:cubicBezTo>
                  <a:pt x="55117" y="328803"/>
                  <a:pt x="58165" y="313435"/>
                  <a:pt x="60197" y="294894"/>
                </a:cubicBezTo>
                <a:cubicBezTo>
                  <a:pt x="64515" y="253365"/>
                  <a:pt x="69468" y="224281"/>
                  <a:pt x="75056" y="207771"/>
                </a:cubicBezTo>
                <a:lnTo>
                  <a:pt x="247268" y="207771"/>
                </a:lnTo>
                <a:cubicBezTo>
                  <a:pt x="261746" y="165100"/>
                  <a:pt x="268985" y="130302"/>
                  <a:pt x="268985" y="103123"/>
                </a:cubicBezTo>
                <a:cubicBezTo>
                  <a:pt x="268858" y="61721"/>
                  <a:pt x="250951" y="41147"/>
                  <a:pt x="215264" y="41147"/>
                </a:cubicBezTo>
                <a:cubicBezTo>
                  <a:pt x="185165" y="41147"/>
                  <a:pt x="160146" y="55117"/>
                  <a:pt x="140080" y="83184"/>
                </a:cubicBezTo>
                <a:cubicBezTo>
                  <a:pt x="127000" y="101472"/>
                  <a:pt x="112902" y="132969"/>
                  <a:pt x="97663" y="177672"/>
                </a:cubicBezTo>
                <a:lnTo>
                  <a:pt x="10921" y="170433"/>
                </a:lnTo>
                <a:cubicBezTo>
                  <a:pt x="27813" y="120903"/>
                  <a:pt x="55879" y="80009"/>
                  <a:pt x="95122" y="48005"/>
                </a:cubicBezTo>
                <a:cubicBezTo>
                  <a:pt x="134238" y="16002"/>
                  <a:pt x="177164" y="0"/>
                  <a:pt x="223646" y="0"/>
                </a:cubicBezTo>
              </a:path>
            </a:pathLst>
          </a:custGeom>
          <a:solidFill>
            <a:srgbClr val="0000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7008494" y="4740021"/>
            <a:ext cx="88900" cy="89662"/>
          </a:xfrm>
          <a:custGeom>
            <a:avLst/>
            <a:gdLst>
              <a:gd name="connsiteX0" fmla="*/ 63881 w 88900"/>
              <a:gd name="connsiteY0" fmla="*/ 6350 h 89662"/>
              <a:gd name="connsiteX1" fmla="*/ 82550 w 88900"/>
              <a:gd name="connsiteY1" fmla="*/ 16129 h 89662"/>
              <a:gd name="connsiteX2" fmla="*/ 80136 w 88900"/>
              <a:gd name="connsiteY2" fmla="*/ 40132 h 89662"/>
              <a:gd name="connsiteX3" fmla="*/ 59436 w 88900"/>
              <a:gd name="connsiteY3" fmla="*/ 69977 h 89662"/>
              <a:gd name="connsiteX4" fmla="*/ 26924 w 88900"/>
              <a:gd name="connsiteY4" fmla="*/ 83312 h 89662"/>
              <a:gd name="connsiteX5" fmla="*/ 6350 w 88900"/>
              <a:gd name="connsiteY5" fmla="*/ 66040 h 89662"/>
              <a:gd name="connsiteX6" fmla="*/ 14097 w 88900"/>
              <a:gd name="connsiteY6" fmla="*/ 25781 h 89662"/>
              <a:gd name="connsiteX7" fmla="*/ 39243 w 88900"/>
              <a:gd name="connsiteY7" fmla="*/ 12319 h 89662"/>
              <a:gd name="connsiteX8" fmla="*/ 63881 w 88900"/>
              <a:gd name="connsiteY8" fmla="*/ 6350 h 8966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88900" h="89662">
                <a:moveTo>
                  <a:pt x="63881" y="6350"/>
                </a:moveTo>
                <a:cubicBezTo>
                  <a:pt x="74676" y="6350"/>
                  <a:pt x="80899" y="9525"/>
                  <a:pt x="82550" y="16129"/>
                </a:cubicBezTo>
                <a:cubicBezTo>
                  <a:pt x="84201" y="22606"/>
                  <a:pt x="83312" y="30607"/>
                  <a:pt x="80136" y="40132"/>
                </a:cubicBezTo>
                <a:cubicBezTo>
                  <a:pt x="76327" y="51054"/>
                  <a:pt x="69469" y="60960"/>
                  <a:pt x="59436" y="69977"/>
                </a:cubicBezTo>
                <a:cubicBezTo>
                  <a:pt x="49403" y="78867"/>
                  <a:pt x="38608" y="83312"/>
                  <a:pt x="26924" y="83312"/>
                </a:cubicBezTo>
                <a:cubicBezTo>
                  <a:pt x="13335" y="83312"/>
                  <a:pt x="6477" y="77470"/>
                  <a:pt x="6350" y="66040"/>
                </a:cubicBezTo>
                <a:cubicBezTo>
                  <a:pt x="6222" y="54610"/>
                  <a:pt x="8890" y="41148"/>
                  <a:pt x="14097" y="25781"/>
                </a:cubicBezTo>
                <a:cubicBezTo>
                  <a:pt x="25146" y="19304"/>
                  <a:pt x="33528" y="14859"/>
                  <a:pt x="39243" y="12319"/>
                </a:cubicBezTo>
                <a:cubicBezTo>
                  <a:pt x="48641" y="8382"/>
                  <a:pt x="56896" y="6350"/>
                  <a:pt x="63881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7039483" y="4239514"/>
            <a:ext cx="368093" cy="460882"/>
          </a:xfrm>
          <a:custGeom>
            <a:avLst/>
            <a:gdLst>
              <a:gd name="connsiteX0" fmla="*/ 229996 w 368093"/>
              <a:gd name="connsiteY0" fmla="*/ 6350 h 460882"/>
              <a:gd name="connsiteX1" fmla="*/ 353440 w 368093"/>
              <a:gd name="connsiteY1" fmla="*/ 86994 h 460882"/>
              <a:gd name="connsiteX2" fmla="*/ 341756 w 368093"/>
              <a:gd name="connsiteY2" fmla="*/ 257302 h 460882"/>
              <a:gd name="connsiteX3" fmla="*/ 316738 w 368093"/>
              <a:gd name="connsiteY3" fmla="*/ 304926 h 460882"/>
              <a:gd name="connsiteX4" fmla="*/ 259588 w 368093"/>
              <a:gd name="connsiteY4" fmla="*/ 336041 h 460882"/>
              <a:gd name="connsiteX5" fmla="*/ 209422 w 368093"/>
              <a:gd name="connsiteY5" fmla="*/ 331978 h 460882"/>
              <a:gd name="connsiteX6" fmla="*/ 139064 w 368093"/>
              <a:gd name="connsiteY6" fmla="*/ 316610 h 460882"/>
              <a:gd name="connsiteX7" fmla="*/ 125221 w 368093"/>
              <a:gd name="connsiteY7" fmla="*/ 351154 h 460882"/>
              <a:gd name="connsiteX8" fmla="*/ 108203 w 368093"/>
              <a:gd name="connsiteY8" fmla="*/ 395096 h 460882"/>
              <a:gd name="connsiteX9" fmla="*/ 102488 w 368093"/>
              <a:gd name="connsiteY9" fmla="*/ 454532 h 460882"/>
              <a:gd name="connsiteX10" fmla="*/ 6350 w 368093"/>
              <a:gd name="connsiteY10" fmla="*/ 453770 h 460882"/>
              <a:gd name="connsiteX11" fmla="*/ 36575 w 368093"/>
              <a:gd name="connsiteY11" fmla="*/ 396494 h 460882"/>
              <a:gd name="connsiteX12" fmla="*/ 57276 w 368093"/>
              <a:gd name="connsiteY12" fmla="*/ 347344 h 460882"/>
              <a:gd name="connsiteX13" fmla="*/ 66547 w 368093"/>
              <a:gd name="connsiteY13" fmla="*/ 301244 h 460882"/>
              <a:gd name="connsiteX14" fmla="*/ 81406 w 368093"/>
              <a:gd name="connsiteY14" fmla="*/ 214121 h 460882"/>
              <a:gd name="connsiteX15" fmla="*/ 253618 w 368093"/>
              <a:gd name="connsiteY15" fmla="*/ 214121 h 460882"/>
              <a:gd name="connsiteX16" fmla="*/ 275335 w 368093"/>
              <a:gd name="connsiteY16" fmla="*/ 109473 h 460882"/>
              <a:gd name="connsiteX17" fmla="*/ 221614 w 368093"/>
              <a:gd name="connsiteY17" fmla="*/ 47497 h 460882"/>
              <a:gd name="connsiteX18" fmla="*/ 146430 w 368093"/>
              <a:gd name="connsiteY18" fmla="*/ 89534 h 460882"/>
              <a:gd name="connsiteX19" fmla="*/ 104013 w 368093"/>
              <a:gd name="connsiteY19" fmla="*/ 184022 h 460882"/>
              <a:gd name="connsiteX20" fmla="*/ 17271 w 368093"/>
              <a:gd name="connsiteY20" fmla="*/ 176783 h 460882"/>
              <a:gd name="connsiteX21" fmla="*/ 101472 w 368093"/>
              <a:gd name="connsiteY21" fmla="*/ 54355 h 460882"/>
              <a:gd name="connsiteX22" fmla="*/ 229996 w 368093"/>
              <a:gd name="connsiteY22" fmla="*/ 6350 h 46088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</a:cxnLst>
            <a:rect l="l" t="t" r="r" b="b"/>
            <a:pathLst>
              <a:path w="368093" h="460882">
                <a:moveTo>
                  <a:pt x="229996" y="6350"/>
                </a:moveTo>
                <a:cubicBezTo>
                  <a:pt x="294893" y="6350"/>
                  <a:pt x="336041" y="33273"/>
                  <a:pt x="353440" y="86994"/>
                </a:cubicBezTo>
                <a:cubicBezTo>
                  <a:pt x="368426" y="133476"/>
                  <a:pt x="364490" y="190245"/>
                  <a:pt x="341756" y="257302"/>
                </a:cubicBezTo>
                <a:cubicBezTo>
                  <a:pt x="334390" y="278891"/>
                  <a:pt x="326008" y="294894"/>
                  <a:pt x="316738" y="304926"/>
                </a:cubicBezTo>
                <a:cubicBezTo>
                  <a:pt x="299846" y="325754"/>
                  <a:pt x="280669" y="336041"/>
                  <a:pt x="259588" y="336041"/>
                </a:cubicBezTo>
                <a:cubicBezTo>
                  <a:pt x="244474" y="336041"/>
                  <a:pt x="227838" y="334771"/>
                  <a:pt x="209422" y="331978"/>
                </a:cubicBezTo>
                <a:cubicBezTo>
                  <a:pt x="205613" y="331596"/>
                  <a:pt x="182243" y="326390"/>
                  <a:pt x="139064" y="316610"/>
                </a:cubicBezTo>
                <a:cubicBezTo>
                  <a:pt x="137667" y="320802"/>
                  <a:pt x="133095" y="332358"/>
                  <a:pt x="125221" y="351154"/>
                </a:cubicBezTo>
                <a:cubicBezTo>
                  <a:pt x="117474" y="370078"/>
                  <a:pt x="111759" y="384682"/>
                  <a:pt x="108203" y="395096"/>
                </a:cubicBezTo>
                <a:cubicBezTo>
                  <a:pt x="102107" y="413130"/>
                  <a:pt x="100202" y="432942"/>
                  <a:pt x="102488" y="454532"/>
                </a:cubicBezTo>
                <a:lnTo>
                  <a:pt x="6350" y="453770"/>
                </a:lnTo>
                <a:cubicBezTo>
                  <a:pt x="18160" y="431926"/>
                  <a:pt x="28320" y="412876"/>
                  <a:pt x="36575" y="396494"/>
                </a:cubicBezTo>
                <a:cubicBezTo>
                  <a:pt x="44830" y="380110"/>
                  <a:pt x="51688" y="363854"/>
                  <a:pt x="57276" y="347344"/>
                </a:cubicBezTo>
                <a:cubicBezTo>
                  <a:pt x="61467" y="335153"/>
                  <a:pt x="64515" y="319785"/>
                  <a:pt x="66547" y="301244"/>
                </a:cubicBezTo>
                <a:cubicBezTo>
                  <a:pt x="70865" y="259715"/>
                  <a:pt x="75818" y="230631"/>
                  <a:pt x="81406" y="214121"/>
                </a:cubicBezTo>
                <a:lnTo>
                  <a:pt x="253618" y="214121"/>
                </a:lnTo>
                <a:cubicBezTo>
                  <a:pt x="268096" y="171450"/>
                  <a:pt x="275335" y="136652"/>
                  <a:pt x="275335" y="109473"/>
                </a:cubicBezTo>
                <a:cubicBezTo>
                  <a:pt x="275208" y="68071"/>
                  <a:pt x="257301" y="47497"/>
                  <a:pt x="221614" y="47497"/>
                </a:cubicBezTo>
                <a:cubicBezTo>
                  <a:pt x="191515" y="47497"/>
                  <a:pt x="166496" y="61467"/>
                  <a:pt x="146430" y="89534"/>
                </a:cubicBezTo>
                <a:cubicBezTo>
                  <a:pt x="133350" y="107822"/>
                  <a:pt x="119252" y="139319"/>
                  <a:pt x="104013" y="184022"/>
                </a:cubicBezTo>
                <a:lnTo>
                  <a:pt x="17271" y="176783"/>
                </a:lnTo>
                <a:cubicBezTo>
                  <a:pt x="34163" y="127253"/>
                  <a:pt x="62229" y="86359"/>
                  <a:pt x="101472" y="54355"/>
                </a:cubicBezTo>
                <a:cubicBezTo>
                  <a:pt x="140588" y="22352"/>
                  <a:pt x="183514" y="6350"/>
                  <a:pt x="229996" y="6350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0" y="0"/>
            <a:ext cx="9144000" cy="977900"/>
          </a:xfrm>
          <a:custGeom>
            <a:avLst/>
            <a:gdLst>
              <a:gd name="connsiteX0" fmla="*/ 0 w 9144000"/>
              <a:gd name="connsiteY0" fmla="*/ 0 h 977900"/>
              <a:gd name="connsiteX1" fmla="*/ 9144000 w 9144000"/>
              <a:gd name="connsiteY1" fmla="*/ 0 h 977900"/>
              <a:gd name="connsiteX2" fmla="*/ 9144000 w 9144000"/>
              <a:gd name="connsiteY2" fmla="*/ 977900 h 977900"/>
              <a:gd name="connsiteX3" fmla="*/ 0 w 9144000"/>
              <a:gd name="connsiteY3" fmla="*/ 977900 h 977900"/>
              <a:gd name="connsiteX4" fmla="*/ 0 w 9144000"/>
              <a:gd name="connsiteY4" fmla="*/ 0 h 977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977900">
                <a:moveTo>
                  <a:pt x="0" y="0"/>
                </a:moveTo>
                <a:lnTo>
                  <a:pt x="9144000" y="0"/>
                </a:lnTo>
                <a:lnTo>
                  <a:pt x="9144000" y="977900"/>
                </a:lnTo>
                <a:lnTo>
                  <a:pt x="0" y="97790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66294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712200" y="6413500"/>
            <a:ext cx="635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2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393700" y="6286500"/>
            <a:ext cx="62865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https://www.domo.com/learn/data-never-sleeps-3-0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http://www.adweek.com/prnewser/how-many-times-do-the-worlds-social-media-users-click-every-minute/117427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943100" y="4089400"/>
            <a:ext cx="2489200" cy="11176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>
                <a:tab pos="63500" algn="l"/>
              </a:tabLst>
            </a:pPr>
            <a:r>
              <a:rPr lang="en-US" altLang="zh-CN" sz="1596" b="1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Mass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b="1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Analytic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b="1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Tools</a:t>
            </a:r>
          </a:p>
          <a:p>
            <a:pPr>
              <a:lnSpc>
                <a:spcPts val="2700"/>
              </a:lnSpc>
              <a:tabLst>
                <a:tab pos="63500" algn="l"/>
              </a:tabLst>
            </a:pPr>
            <a:r>
              <a:rPr lang="en-US" altLang="zh-CN" dirty="0"/>
              <a:t>	</a:t>
            </a:r>
            <a:r>
              <a:rPr lang="en-US" altLang="zh-CN" sz="1596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Machine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Learning</a:t>
            </a:r>
          </a:p>
          <a:p>
            <a:pPr>
              <a:lnSpc>
                <a:spcPts val="2400"/>
              </a:lnSpc>
              <a:tabLst>
                <a:tab pos="63500" algn="l"/>
              </a:tabLst>
            </a:pPr>
            <a:r>
              <a:rPr lang="en-US" altLang="zh-CN" dirty="0"/>
              <a:t>	</a:t>
            </a:r>
            <a:r>
              <a:rPr lang="en-US" altLang="zh-CN" sz="1800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Recommender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systems</a:t>
            </a:r>
          </a:p>
          <a:p>
            <a:pPr>
              <a:lnSpc>
                <a:spcPts val="1900"/>
              </a:lnSpc>
              <a:tabLst>
                <a:tab pos="63500" algn="l"/>
              </a:tabLst>
            </a:pPr>
            <a:r>
              <a:rPr lang="en-US" altLang="zh-CN" dirty="0"/>
              <a:t>	</a:t>
            </a:r>
            <a:r>
              <a:rPr lang="en-US" altLang="zh-CN" sz="1596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Complex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Event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Processing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5257800" y="2844800"/>
            <a:ext cx="3759200" cy="2324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>
                <a:tab pos="419100" algn="l"/>
                <a:tab pos="952500" algn="l"/>
                <a:tab pos="1079500" algn="l"/>
                <a:tab pos="1752600" algn="l"/>
              </a:tabLst>
            </a:pPr>
            <a:r>
              <a:rPr lang="en-US" altLang="zh-CN" dirty="0"/>
              <a:t>		</a:t>
            </a:r>
            <a:r>
              <a:rPr lang="en-US" altLang="zh-CN" sz="1800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New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Analytic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Insights</a:t>
            </a:r>
          </a:p>
          <a:p>
            <a:pPr>
              <a:lnSpc>
                <a:spcPts val="1900"/>
              </a:lnSpc>
              <a:tabLst>
                <a:tab pos="419100" algn="l"/>
                <a:tab pos="952500" algn="l"/>
                <a:tab pos="1079500" algn="l"/>
                <a:tab pos="1752600" algn="l"/>
              </a:tabLst>
            </a:pPr>
            <a:r>
              <a:rPr lang="en-US" altLang="zh-CN" dirty="0"/>
              <a:t>	</a:t>
            </a:r>
            <a:r>
              <a:rPr lang="en-US" altLang="zh-CN" sz="1598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(Information,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8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knowledge,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8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15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8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story)</a:t>
            </a:r>
          </a:p>
          <a:p>
            <a:pPr>
              <a:lnSpc>
                <a:spcPts val="4100"/>
              </a:lnSpc>
              <a:tabLst>
                <a:tab pos="419100" algn="l"/>
                <a:tab pos="952500" algn="l"/>
                <a:tab pos="1079500" algn="l"/>
                <a:tab pos="1752600" algn="l"/>
              </a:tabLst>
            </a:pPr>
            <a:r>
              <a:rPr lang="en-US" altLang="zh-CN" dirty="0"/>
              <a:t>			</a:t>
            </a:r>
            <a:r>
              <a:rPr lang="en-US" altLang="zh-CN" sz="2798" b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27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798" b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Product</a:t>
            </a:r>
          </a:p>
          <a:p>
            <a:pPr>
              <a:lnSpc>
                <a:spcPts val="2800"/>
              </a:lnSpc>
              <a:tabLst>
                <a:tab pos="419100" algn="l"/>
                <a:tab pos="952500" algn="l"/>
                <a:tab pos="1079500" algn="l"/>
                <a:tab pos="1752600" algn="l"/>
              </a:tabLst>
            </a:pPr>
            <a:r>
              <a:rPr lang="en-US" altLang="zh-CN" dirty="0"/>
              <a:t>				</a:t>
            </a:r>
            <a:r>
              <a:rPr lang="en-US" altLang="zh-CN" sz="2798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+</a:t>
            </a:r>
            <a:r>
              <a:rPr lang="en-US" altLang="zh-C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Visualization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400"/>
              </a:lnSpc>
              <a:tabLst>
                <a:tab pos="419100" algn="l"/>
                <a:tab pos="952500" algn="l"/>
                <a:tab pos="1079500" algn="l"/>
                <a:tab pos="1752600" algn="l"/>
              </a:tabLst>
            </a:pPr>
            <a:r>
              <a:rPr lang="en-US" altLang="zh-CN" sz="1596" b="1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b="1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Science</a:t>
            </a:r>
            <a:r>
              <a:rPr lang="en-US" altLang="zh-CN" sz="15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96" b="1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Team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4140200" y="6324600"/>
            <a:ext cx="952500" cy="520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800" b="1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Data</a:t>
            </a:r>
          </a:p>
          <a:p>
            <a:pPr>
              <a:lnSpc>
                <a:spcPts val="2100"/>
              </a:lnSpc>
              <a:tabLst/>
            </a:pPr>
            <a:r>
              <a:rPr lang="en-US" altLang="zh-CN" sz="1800" b="1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Scientist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054100" y="749300"/>
            <a:ext cx="6985000" cy="622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900"/>
              </a:lnSpc>
              <a:tabLst/>
            </a:pPr>
            <a:r>
              <a:rPr lang="en-US" altLang="zh-CN" sz="4404" b="1" dirty="0">
                <a:solidFill>
                  <a:srgbClr val="002060"/>
                </a:solidFill>
                <a:latin typeface="Arial" pitchFamily="18" charset="0"/>
                <a:cs typeface="Arial" pitchFamily="18" charset="0"/>
              </a:rPr>
              <a:t>The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b="1" dirty="0">
                <a:solidFill>
                  <a:srgbClr val="002060"/>
                </a:solidFill>
                <a:latin typeface="Arial" pitchFamily="18" charset="0"/>
                <a:cs typeface="Arial" pitchFamily="18" charset="0"/>
              </a:rPr>
              <a:t>Roles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b="1" dirty="0">
                <a:solidFill>
                  <a:srgbClr val="00206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b="1" dirty="0">
                <a:solidFill>
                  <a:srgbClr val="00206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b="1" dirty="0">
                <a:solidFill>
                  <a:srgbClr val="002060"/>
                </a:solidFill>
                <a:latin typeface="Arial" pitchFamily="18" charset="0"/>
                <a:cs typeface="Arial" pitchFamily="18" charset="0"/>
              </a:rPr>
              <a:t>Science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88900" y="6261100"/>
            <a:ext cx="35433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>
                <a:tab pos="228600" algn="l"/>
              </a:tabLst>
            </a:pPr>
            <a:r>
              <a:rPr lang="en-US" altLang="zh-CN" dirty="0"/>
              <a:t>	</a:t>
            </a:r>
            <a:r>
              <a:rPr lang="en-US" altLang="zh-CN" sz="996" b="1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DatascienceTh.com</a:t>
            </a:r>
          </a:p>
          <a:p>
            <a:pPr>
              <a:lnSpc>
                <a:spcPts val="1400"/>
              </a:lnSpc>
              <a:tabLst>
                <a:tab pos="228600" algn="l"/>
              </a:tabLst>
            </a:pPr>
            <a:r>
              <a:rPr lang="en-US" altLang="zh-CN" dirty="0"/>
              <a:t>	</a:t>
            </a:r>
            <a:r>
              <a:rPr lang="en-US" altLang="zh-CN" sz="996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Doing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Data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Science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by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O'Neil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et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al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(2013)</a:t>
            </a:r>
          </a:p>
          <a:p>
            <a:pPr>
              <a:lnSpc>
                <a:spcPts val="1100"/>
              </a:lnSpc>
              <a:tabLst>
                <a:tab pos="228600" algn="l"/>
              </a:tabLst>
            </a:pPr>
            <a:r>
              <a:rPr lang="en-US" altLang="zh-CN" sz="996" i="1" dirty="0">
                <a:solidFill>
                  <a:srgbClr val="000090"/>
                </a:solidFill>
                <a:latin typeface="Arial" pitchFamily="18" charset="0"/>
                <a:cs typeface="Arial" pitchFamily="18" charset="0"/>
              </a:rPr>
              <a:t>Picture:http://www.clipartpanda.com/categories/scientist-clip-art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68300" y="3454400"/>
            <a:ext cx="1295400" cy="163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>
                <a:tab pos="177800" algn="l"/>
              </a:tabLst>
            </a:pPr>
            <a:r>
              <a:rPr lang="en-US" altLang="zh-CN" dirty="0"/>
              <a:t>	</a:t>
            </a:r>
            <a:r>
              <a:rPr lang="en-US" altLang="zh-CN" sz="2798" b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Data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800"/>
              </a:lnSpc>
              <a:tabLst>
                <a:tab pos="177800" algn="l"/>
              </a:tabLst>
            </a:pPr>
            <a:r>
              <a:rPr lang="en-US" altLang="zh-CN" sz="1800" b="1" i="1" dirty="0">
                <a:solidFill>
                  <a:srgbClr val="0070C0"/>
                </a:solidFill>
                <a:latin typeface="Arial" pitchFamily="18" charset="0"/>
                <a:cs typeface="Arial" pitchFamily="18" charset="0"/>
              </a:rPr>
              <a:t>Datafication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24765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628900" y="2844800"/>
            <a:ext cx="3873500" cy="495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/>
            </a:pPr>
            <a:r>
              <a:rPr lang="en-US" altLang="zh-CN" sz="3998" b="1" dirty="0">
                <a:solidFill>
                  <a:srgbClr val="073E87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b="1" dirty="0">
                <a:solidFill>
                  <a:srgbClr val="073E87"/>
                </a:solidFill>
                <a:latin typeface="Arial Unicode MS" pitchFamily="18" charset="0"/>
                <a:cs typeface="Arial Unicode MS" pitchFamily="18" charset="0"/>
              </a:rPr>
              <a:t>Visualization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4902200" y="6350000"/>
            <a:ext cx="1397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996" dirty="0">
                <a:solidFill>
                  <a:srgbClr val="31B6FD"/>
                </a:solidFill>
                <a:latin typeface="Heiti SC" pitchFamily="18" charset="0"/>
                <a:cs typeface="Heiti SC" pitchFamily="18" charset="0"/>
              </a:rPr>
              <a:t>21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3327400" y="762000"/>
            <a:ext cx="24765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b="1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Workshop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24765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352800" y="609600"/>
            <a:ext cx="24130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Workshop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393700" y="3238500"/>
            <a:ext cx="85471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3206" b="1" dirty="0">
                <a:solidFill>
                  <a:srgbClr val="073E87"/>
                </a:solidFill>
                <a:latin typeface="Arial Unicode MS" pitchFamily="18" charset="0"/>
                <a:cs typeface="Arial Unicode MS" pitchFamily="18" charset="0"/>
              </a:rPr>
              <a:t>What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b="1" dirty="0">
                <a:solidFill>
                  <a:srgbClr val="073E87"/>
                </a:solidFill>
                <a:latin typeface="Arial Unicode MS" pitchFamily="18" charset="0"/>
                <a:cs typeface="Arial Unicode MS" pitchFamily="18" charset="0"/>
              </a:rPr>
              <a:t>would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b="1" dirty="0">
                <a:solidFill>
                  <a:srgbClr val="073E87"/>
                </a:solidFill>
                <a:latin typeface="Arial Unicode MS" pitchFamily="18" charset="0"/>
                <a:cs typeface="Arial Unicode MS" pitchFamily="18" charset="0"/>
              </a:rPr>
              <a:t>be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b="1" dirty="0">
                <a:solidFill>
                  <a:srgbClr val="073E87"/>
                </a:solidFill>
                <a:latin typeface="Heiti SC" pitchFamily="18" charset="0"/>
                <a:cs typeface="Heiti SC" pitchFamily="18" charset="0"/>
              </a:rPr>
              <a:t>good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b="1" dirty="0">
                <a:solidFill>
                  <a:srgbClr val="073E87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b="1" dirty="0">
                <a:solidFill>
                  <a:srgbClr val="073E87"/>
                </a:solidFill>
                <a:latin typeface="Arial Unicode MS" pitchFamily="18" charset="0"/>
                <a:cs typeface="Arial Unicode MS" pitchFamily="18" charset="0"/>
              </a:rPr>
              <a:t>Visualization</a:t>
            </a:r>
            <a:r>
              <a:rPr lang="en-US" altLang="zh-CN" sz="320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6" b="1" dirty="0">
                <a:solidFill>
                  <a:srgbClr val="073E87"/>
                </a:solidFill>
                <a:latin typeface="Arial Unicode MS" pitchFamily="18" charset="0"/>
                <a:cs typeface="Arial Unicode MS" pitchFamily="18" charset="0"/>
              </a:rPr>
              <a:t>designer?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674100" y="6413500"/>
            <a:ext cx="1397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22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700" y="520700"/>
            <a:ext cx="9144000" cy="5816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712200" y="6413500"/>
            <a:ext cx="635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3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2743200" y="800100"/>
            <a:ext cx="3517900" cy="457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600"/>
              </a:lnSpc>
              <a:tabLst/>
            </a:pPr>
            <a:r>
              <a:rPr lang="en-US" altLang="zh-CN" sz="3600" b="1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Internet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b="1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of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b="1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Things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584200" y="6019800"/>
            <a:ext cx="40005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/>
            </a:pPr>
            <a:r>
              <a:rPr lang="en-US" altLang="zh-CN" sz="1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http://topmanagement.com.mx/innovacion-social-y-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empresarial-objetivo-de-hitachi/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712200" cy="64135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247900" y="609600"/>
            <a:ext cx="46355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Growth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712200" y="6413500"/>
            <a:ext cx="635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4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393700" y="6286500"/>
            <a:ext cx="62865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https://www.domo.com/learn/data-never-sleeps-3-0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http://www.adweek.com/prnewser/how-many-times-do-the-worlds-social-media-users-click-every-minute/117427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64135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501900" y="609600"/>
            <a:ext cx="41275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What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b="1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is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Big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b="1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Data?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712200" y="6413500"/>
            <a:ext cx="635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5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393700" y="6286500"/>
            <a:ext cx="62865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https://www.domo.com/learn/data-never-sleeps-3-0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http://www.adweek.com/prnewser/how-many-times-do-the-worlds-social-media-users-click-every-minute/117427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263893" y="6453835"/>
            <a:ext cx="3331477" cy="13716"/>
          </a:xfrm>
          <a:custGeom>
            <a:avLst/>
            <a:gdLst>
              <a:gd name="connsiteX0" fmla="*/ 0 w 3331477"/>
              <a:gd name="connsiteY0" fmla="*/ 0 h 13716"/>
              <a:gd name="connsiteX1" fmla="*/ 1665744 w 3331477"/>
              <a:gd name="connsiteY1" fmla="*/ 0 h 13716"/>
              <a:gd name="connsiteX2" fmla="*/ 3331477 w 3331477"/>
              <a:gd name="connsiteY2" fmla="*/ 0 h 13716"/>
              <a:gd name="connsiteX3" fmla="*/ 3331477 w 3331477"/>
              <a:gd name="connsiteY3" fmla="*/ 13716 h 13716"/>
              <a:gd name="connsiteX4" fmla="*/ 1665744 w 3331477"/>
              <a:gd name="connsiteY4" fmla="*/ 13716 h 13716"/>
              <a:gd name="connsiteX5" fmla="*/ 0 w 3331477"/>
              <a:gd name="connsiteY5" fmla="*/ 13716 h 13716"/>
              <a:gd name="connsiteX6" fmla="*/ 0 w 3331477"/>
              <a:gd name="connsiteY6" fmla="*/ 0 h 1371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</a:cxnLst>
            <a:rect l="l" t="t" r="r" b="b"/>
            <a:pathLst>
              <a:path w="3331477" h="13716">
                <a:moveTo>
                  <a:pt x="0" y="0"/>
                </a:moveTo>
                <a:lnTo>
                  <a:pt x="1665744" y="0"/>
                </a:lnTo>
                <a:lnTo>
                  <a:pt x="3331477" y="0"/>
                </a:lnTo>
                <a:lnTo>
                  <a:pt x="3331477" y="13716"/>
                </a:lnTo>
                <a:lnTo>
                  <a:pt x="1665744" y="13716"/>
                </a:lnTo>
                <a:lnTo>
                  <a:pt x="0" y="13716"/>
                </a:lnTo>
                <a:lnTo>
                  <a:pt x="0" y="0"/>
                </a:lnTo>
              </a:path>
            </a:pathLst>
          </a:custGeom>
          <a:solidFill>
            <a:srgbClr val="0080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263893" y="6667195"/>
            <a:ext cx="7255776" cy="13716"/>
          </a:xfrm>
          <a:custGeom>
            <a:avLst/>
            <a:gdLst>
              <a:gd name="connsiteX0" fmla="*/ 0 w 7255776"/>
              <a:gd name="connsiteY0" fmla="*/ 0 h 13716"/>
              <a:gd name="connsiteX1" fmla="*/ 1813953 w 7255776"/>
              <a:gd name="connsiteY1" fmla="*/ 0 h 13716"/>
              <a:gd name="connsiteX2" fmla="*/ 3627894 w 7255776"/>
              <a:gd name="connsiteY2" fmla="*/ 0 h 13716"/>
              <a:gd name="connsiteX3" fmla="*/ 5441836 w 7255776"/>
              <a:gd name="connsiteY3" fmla="*/ 0 h 13716"/>
              <a:gd name="connsiteX4" fmla="*/ 7255776 w 7255776"/>
              <a:gd name="connsiteY4" fmla="*/ 0 h 13716"/>
              <a:gd name="connsiteX5" fmla="*/ 7255776 w 7255776"/>
              <a:gd name="connsiteY5" fmla="*/ 13716 h 13716"/>
              <a:gd name="connsiteX6" fmla="*/ 5441836 w 7255776"/>
              <a:gd name="connsiteY6" fmla="*/ 13716 h 13716"/>
              <a:gd name="connsiteX7" fmla="*/ 3627894 w 7255776"/>
              <a:gd name="connsiteY7" fmla="*/ 13716 h 13716"/>
              <a:gd name="connsiteX8" fmla="*/ 1813953 w 7255776"/>
              <a:gd name="connsiteY8" fmla="*/ 13716 h 13716"/>
              <a:gd name="connsiteX9" fmla="*/ 0 w 7255776"/>
              <a:gd name="connsiteY9" fmla="*/ 13716 h 13716"/>
              <a:gd name="connsiteX10" fmla="*/ 0 w 7255776"/>
              <a:gd name="connsiteY10" fmla="*/ 0 h 1371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</a:cxnLst>
            <a:rect l="l" t="t" r="r" b="b"/>
            <a:pathLst>
              <a:path w="7255776" h="13716">
                <a:moveTo>
                  <a:pt x="0" y="0"/>
                </a:moveTo>
                <a:lnTo>
                  <a:pt x="1813953" y="0"/>
                </a:lnTo>
                <a:lnTo>
                  <a:pt x="3627894" y="0"/>
                </a:lnTo>
                <a:lnTo>
                  <a:pt x="5441836" y="0"/>
                </a:lnTo>
                <a:lnTo>
                  <a:pt x="7255776" y="0"/>
                </a:lnTo>
                <a:lnTo>
                  <a:pt x="7255776" y="13716"/>
                </a:lnTo>
                <a:lnTo>
                  <a:pt x="5441836" y="13716"/>
                </a:lnTo>
                <a:lnTo>
                  <a:pt x="3627894" y="13716"/>
                </a:lnTo>
                <a:lnTo>
                  <a:pt x="1813953" y="13716"/>
                </a:lnTo>
                <a:lnTo>
                  <a:pt x="0" y="13716"/>
                </a:lnTo>
                <a:lnTo>
                  <a:pt x="0" y="0"/>
                </a:lnTo>
              </a:path>
            </a:pathLst>
          </a:custGeom>
          <a:solidFill>
            <a:srgbClr val="0080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6096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028700" y="698500"/>
            <a:ext cx="7137400" cy="495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900"/>
              </a:lnSpc>
              <a:tabLst/>
            </a:pPr>
            <a:r>
              <a:rPr lang="en-US" altLang="zh-CN" sz="3998" b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The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Emergence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b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of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b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Big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998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998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Tools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8712200" y="6413500"/>
            <a:ext cx="635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6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254000" y="6286500"/>
            <a:ext cx="7251700" cy="406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/>
            </a:pPr>
            <a:r>
              <a:rPr lang="en-US" altLang="zh-CN" sz="1404" dirty="0">
                <a:solidFill>
                  <a:srgbClr val="0080FF"/>
                </a:solidFill>
                <a:latin typeface="Arial" pitchFamily="18" charset="0"/>
                <a:cs typeface="Arial" pitchFamily="18" charset="0"/>
                <a:hlinkClick r:id="rId3"/>
              </a:rPr>
              <a:t>http://blogs.forrester.com/category/hadoop</a:t>
            </a:r>
          </a:p>
          <a:p>
            <a:pPr>
              <a:lnSpc>
                <a:spcPts val="1600"/>
              </a:lnSpc>
              <a:tabLst/>
            </a:pPr>
            <a:r>
              <a:rPr lang="en-US" altLang="zh-CN" sz="1406" dirty="0">
                <a:solidFill>
                  <a:srgbClr val="0080FF"/>
                </a:solidFill>
                <a:latin typeface="Arial" pitchFamily="18" charset="0"/>
                <a:cs typeface="Arial" pitchFamily="18" charset="0"/>
                <a:hlinkClick r:id="rId4"/>
              </a:rPr>
              <a:t>http://solutions.forrester.com/Global/FileLib/webinars/Big_Data_-_Gold_Rush_or_Illusion.pdf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65151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44500" y="584200"/>
            <a:ext cx="8242300" cy="457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600"/>
              </a:lnSpc>
              <a:tabLst/>
            </a:pPr>
            <a:r>
              <a:rPr lang="en-US" altLang="zh-CN" sz="3600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Traditional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Management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Architecture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712200" y="6413500"/>
            <a:ext cx="635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7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15900" y="6540500"/>
            <a:ext cx="45212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http://hortonworks.com/blog/optimize-your-data-architecture-with-hadoop/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65151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016000" y="584200"/>
            <a:ext cx="7086600" cy="4572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600"/>
              </a:lnSpc>
              <a:tabLst/>
            </a:pPr>
            <a:r>
              <a:rPr lang="en-US" altLang="zh-CN" sz="3600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New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Management</a:t>
            </a:r>
            <a:r>
              <a:rPr lang="en-US" altLang="zh-CN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600" dirty="0">
                <a:solidFill>
                  <a:srgbClr val="FFFFFF"/>
                </a:solidFill>
                <a:latin typeface="Arial" pitchFamily="18" charset="0"/>
                <a:cs typeface="Arial" pitchFamily="18" charset="0"/>
              </a:rPr>
              <a:t>Architecture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712200" y="6413500"/>
            <a:ext cx="635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8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215900" y="6540500"/>
            <a:ext cx="45212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104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http://hortonworks.com/blog/optimize-your-data-architecture-with-hadoop/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9144000" cy="6858000"/>
          </a:xfrm>
          <a:custGeom>
            <a:avLst/>
            <a:gdLst>
              <a:gd name="connsiteX0" fmla="*/ 0 w 9144000"/>
              <a:gd name="connsiteY0" fmla="*/ 6858000 h 6858000"/>
              <a:gd name="connsiteX1" fmla="*/ 9144000 w 9144000"/>
              <a:gd name="connsiteY1" fmla="*/ 6858000 h 6858000"/>
              <a:gd name="connsiteX2" fmla="*/ 9144000 w 9144000"/>
              <a:gd name="connsiteY2" fmla="*/ 0 h 6858000"/>
              <a:gd name="connsiteX3" fmla="*/ 0 w 9144000"/>
              <a:gd name="connsiteY3" fmla="*/ 0 h 6858000"/>
              <a:gd name="connsiteX4" fmla="*/ 0 w 9144000"/>
              <a:gd name="connsiteY4" fmla="*/ 6858000 h 6858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6858000">
                <a:moveTo>
                  <a:pt x="0" y="6858000"/>
                </a:moveTo>
                <a:lnTo>
                  <a:pt x="9144000" y="6858000"/>
                </a:lnTo>
                <a:lnTo>
                  <a:pt x="9144000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6047232" y="1824228"/>
            <a:ext cx="2877312" cy="714756"/>
          </a:xfrm>
          <a:custGeom>
            <a:avLst/>
            <a:gdLst>
              <a:gd name="connsiteX0" fmla="*/ 2870962 w 2877312"/>
              <a:gd name="connsiteY0" fmla="*/ 0 h 714756"/>
              <a:gd name="connsiteX1" fmla="*/ 2870962 w 2877312"/>
              <a:gd name="connsiteY1" fmla="*/ 0 h 714756"/>
              <a:gd name="connsiteX2" fmla="*/ 2749676 w 2877312"/>
              <a:gd name="connsiteY2" fmla="*/ 20065 h 714756"/>
              <a:gd name="connsiteX3" fmla="*/ 2626360 w 2877312"/>
              <a:gd name="connsiteY3" fmla="*/ 42417 h 714756"/>
              <a:gd name="connsiteX4" fmla="*/ 2500884 w 2877312"/>
              <a:gd name="connsiteY4" fmla="*/ 67055 h 714756"/>
              <a:gd name="connsiteX5" fmla="*/ 2371217 w 2877312"/>
              <a:gd name="connsiteY5" fmla="*/ 91566 h 714756"/>
              <a:gd name="connsiteX6" fmla="*/ 2239264 w 2877312"/>
              <a:gd name="connsiteY6" fmla="*/ 120650 h 714756"/>
              <a:gd name="connsiteX7" fmla="*/ 2103247 w 2877312"/>
              <a:gd name="connsiteY7" fmla="*/ 149605 h 714756"/>
              <a:gd name="connsiteX8" fmla="*/ 1964944 w 2877312"/>
              <a:gd name="connsiteY8" fmla="*/ 183133 h 714756"/>
              <a:gd name="connsiteX9" fmla="*/ 1822449 w 2877312"/>
              <a:gd name="connsiteY9" fmla="*/ 216661 h 714756"/>
              <a:gd name="connsiteX10" fmla="*/ 1822449 w 2877312"/>
              <a:gd name="connsiteY10" fmla="*/ 216661 h 714756"/>
              <a:gd name="connsiteX11" fmla="*/ 1565148 w 2877312"/>
              <a:gd name="connsiteY11" fmla="*/ 281431 h 714756"/>
              <a:gd name="connsiteX12" fmla="*/ 1314195 w 2877312"/>
              <a:gd name="connsiteY12" fmla="*/ 339470 h 714756"/>
              <a:gd name="connsiteX13" fmla="*/ 1073912 w 2877312"/>
              <a:gd name="connsiteY13" fmla="*/ 393064 h 714756"/>
              <a:gd name="connsiteX14" fmla="*/ 842137 w 2877312"/>
              <a:gd name="connsiteY14" fmla="*/ 444500 h 714756"/>
              <a:gd name="connsiteX15" fmla="*/ 621029 w 2877312"/>
              <a:gd name="connsiteY15" fmla="*/ 489203 h 714756"/>
              <a:gd name="connsiteX16" fmla="*/ 406146 w 2877312"/>
              <a:gd name="connsiteY16" fmla="*/ 529335 h 714756"/>
              <a:gd name="connsiteX17" fmla="*/ 199897 w 2877312"/>
              <a:gd name="connsiteY17" fmla="*/ 567308 h 714756"/>
              <a:gd name="connsiteX18" fmla="*/ 0 w 2877312"/>
              <a:gd name="connsiteY18" fmla="*/ 600837 h 714756"/>
              <a:gd name="connsiteX19" fmla="*/ 0 w 2877312"/>
              <a:gd name="connsiteY19" fmla="*/ 600837 h 714756"/>
              <a:gd name="connsiteX20" fmla="*/ 138176 w 2877312"/>
              <a:gd name="connsiteY20" fmla="*/ 620902 h 714756"/>
              <a:gd name="connsiteX21" fmla="*/ 270128 w 2877312"/>
              <a:gd name="connsiteY21" fmla="*/ 638809 h 714756"/>
              <a:gd name="connsiteX22" fmla="*/ 397636 w 2877312"/>
              <a:gd name="connsiteY22" fmla="*/ 654431 h 714756"/>
              <a:gd name="connsiteX23" fmla="*/ 523112 w 2877312"/>
              <a:gd name="connsiteY23" fmla="*/ 667892 h 714756"/>
              <a:gd name="connsiteX24" fmla="*/ 644398 w 2877312"/>
              <a:gd name="connsiteY24" fmla="*/ 681227 h 714756"/>
              <a:gd name="connsiteX25" fmla="*/ 761364 w 2877312"/>
              <a:gd name="connsiteY25" fmla="*/ 690244 h 714756"/>
              <a:gd name="connsiteX26" fmla="*/ 874014 w 2877312"/>
              <a:gd name="connsiteY26" fmla="*/ 699134 h 714756"/>
              <a:gd name="connsiteX27" fmla="*/ 984631 w 2877312"/>
              <a:gd name="connsiteY27" fmla="*/ 705865 h 714756"/>
              <a:gd name="connsiteX28" fmla="*/ 1093089 w 2877312"/>
              <a:gd name="connsiteY28" fmla="*/ 710310 h 714756"/>
              <a:gd name="connsiteX29" fmla="*/ 1197229 w 2877312"/>
              <a:gd name="connsiteY29" fmla="*/ 712469 h 714756"/>
              <a:gd name="connsiteX30" fmla="*/ 1297177 w 2877312"/>
              <a:gd name="connsiteY30" fmla="*/ 714756 h 714756"/>
              <a:gd name="connsiteX31" fmla="*/ 1395095 w 2877312"/>
              <a:gd name="connsiteY31" fmla="*/ 714756 h 714756"/>
              <a:gd name="connsiteX32" fmla="*/ 1490725 w 2877312"/>
              <a:gd name="connsiteY32" fmla="*/ 712469 h 714756"/>
              <a:gd name="connsiteX33" fmla="*/ 1584325 w 2877312"/>
              <a:gd name="connsiteY33" fmla="*/ 710310 h 714756"/>
              <a:gd name="connsiteX34" fmla="*/ 1673606 w 2877312"/>
              <a:gd name="connsiteY34" fmla="*/ 705865 h 714756"/>
              <a:gd name="connsiteX35" fmla="*/ 1760854 w 2877312"/>
              <a:gd name="connsiteY35" fmla="*/ 699134 h 714756"/>
              <a:gd name="connsiteX36" fmla="*/ 1843785 w 2877312"/>
              <a:gd name="connsiteY36" fmla="*/ 692403 h 714756"/>
              <a:gd name="connsiteX37" fmla="*/ 1926716 w 2877312"/>
              <a:gd name="connsiteY37" fmla="*/ 683513 h 714756"/>
              <a:gd name="connsiteX38" fmla="*/ 2005457 w 2877312"/>
              <a:gd name="connsiteY38" fmla="*/ 672338 h 714756"/>
              <a:gd name="connsiteX39" fmla="*/ 2084070 w 2877312"/>
              <a:gd name="connsiteY39" fmla="*/ 661162 h 714756"/>
              <a:gd name="connsiteX40" fmla="*/ 2158492 w 2877312"/>
              <a:gd name="connsiteY40" fmla="*/ 647700 h 714756"/>
              <a:gd name="connsiteX41" fmla="*/ 2232914 w 2877312"/>
              <a:gd name="connsiteY41" fmla="*/ 634364 h 714756"/>
              <a:gd name="connsiteX42" fmla="*/ 2303145 w 2877312"/>
              <a:gd name="connsiteY42" fmla="*/ 618743 h 714756"/>
              <a:gd name="connsiteX43" fmla="*/ 2373249 w 2877312"/>
              <a:gd name="connsiteY43" fmla="*/ 603122 h 714756"/>
              <a:gd name="connsiteX44" fmla="*/ 2441321 w 2877312"/>
              <a:gd name="connsiteY44" fmla="*/ 585215 h 714756"/>
              <a:gd name="connsiteX45" fmla="*/ 2507234 w 2877312"/>
              <a:gd name="connsiteY45" fmla="*/ 567308 h 714756"/>
              <a:gd name="connsiteX46" fmla="*/ 2571114 w 2877312"/>
              <a:gd name="connsiteY46" fmla="*/ 547242 h 714756"/>
              <a:gd name="connsiteX47" fmla="*/ 2634869 w 2877312"/>
              <a:gd name="connsiteY47" fmla="*/ 527177 h 714756"/>
              <a:gd name="connsiteX48" fmla="*/ 2756153 w 2877312"/>
              <a:gd name="connsiteY48" fmla="*/ 482472 h 714756"/>
              <a:gd name="connsiteX49" fmla="*/ 2873121 w 2877312"/>
              <a:gd name="connsiteY49" fmla="*/ 435609 h 714756"/>
              <a:gd name="connsiteX50" fmla="*/ 2873121 w 2877312"/>
              <a:gd name="connsiteY50" fmla="*/ 435609 h 714756"/>
              <a:gd name="connsiteX51" fmla="*/ 2877312 w 2877312"/>
              <a:gd name="connsiteY51" fmla="*/ 433323 h 714756"/>
              <a:gd name="connsiteX52" fmla="*/ 2877312 w 2877312"/>
              <a:gd name="connsiteY52" fmla="*/ 433323 h 714756"/>
              <a:gd name="connsiteX53" fmla="*/ 2877312 w 2877312"/>
              <a:gd name="connsiteY53" fmla="*/ 0 h 714756"/>
              <a:gd name="connsiteX54" fmla="*/ 2877312 w 2877312"/>
              <a:gd name="connsiteY54" fmla="*/ 0 h 714756"/>
              <a:gd name="connsiteX55" fmla="*/ 2870962 w 2877312"/>
              <a:gd name="connsiteY55" fmla="*/ 0 h 714756"/>
              <a:gd name="connsiteX56" fmla="*/ 2870962 w 2877312"/>
              <a:gd name="connsiteY56" fmla="*/ 0 h 714756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</a:cxnLst>
            <a:rect l="l" t="t" r="r" b="b"/>
            <a:pathLst>
              <a:path w="2877312" h="714756">
                <a:moveTo>
                  <a:pt x="2870962" y="0"/>
                </a:moveTo>
                <a:lnTo>
                  <a:pt x="2870962" y="0"/>
                </a:lnTo>
                <a:lnTo>
                  <a:pt x="2749676" y="20065"/>
                </a:lnTo>
                <a:lnTo>
                  <a:pt x="2626360" y="42417"/>
                </a:lnTo>
                <a:lnTo>
                  <a:pt x="2500884" y="67055"/>
                </a:lnTo>
                <a:lnTo>
                  <a:pt x="2371217" y="91566"/>
                </a:lnTo>
                <a:lnTo>
                  <a:pt x="2239264" y="120650"/>
                </a:lnTo>
                <a:lnTo>
                  <a:pt x="2103247" y="149605"/>
                </a:lnTo>
                <a:lnTo>
                  <a:pt x="1964944" y="183133"/>
                </a:lnTo>
                <a:lnTo>
                  <a:pt x="1822449" y="216661"/>
                </a:lnTo>
                <a:lnTo>
                  <a:pt x="1822449" y="216661"/>
                </a:lnTo>
                <a:lnTo>
                  <a:pt x="1565148" y="281431"/>
                </a:lnTo>
                <a:lnTo>
                  <a:pt x="1314195" y="339470"/>
                </a:lnTo>
                <a:lnTo>
                  <a:pt x="1073912" y="393064"/>
                </a:lnTo>
                <a:lnTo>
                  <a:pt x="842137" y="444500"/>
                </a:lnTo>
                <a:lnTo>
                  <a:pt x="621029" y="489203"/>
                </a:lnTo>
                <a:lnTo>
                  <a:pt x="406146" y="529335"/>
                </a:lnTo>
                <a:lnTo>
                  <a:pt x="199897" y="567308"/>
                </a:lnTo>
                <a:lnTo>
                  <a:pt x="0" y="600837"/>
                </a:lnTo>
                <a:lnTo>
                  <a:pt x="0" y="600837"/>
                </a:lnTo>
                <a:lnTo>
                  <a:pt x="138176" y="620902"/>
                </a:lnTo>
                <a:lnTo>
                  <a:pt x="270128" y="638809"/>
                </a:lnTo>
                <a:lnTo>
                  <a:pt x="397636" y="654431"/>
                </a:lnTo>
                <a:lnTo>
                  <a:pt x="523112" y="667892"/>
                </a:lnTo>
                <a:lnTo>
                  <a:pt x="644398" y="681227"/>
                </a:lnTo>
                <a:lnTo>
                  <a:pt x="761364" y="690244"/>
                </a:lnTo>
                <a:lnTo>
                  <a:pt x="874014" y="699134"/>
                </a:lnTo>
                <a:lnTo>
                  <a:pt x="984631" y="705865"/>
                </a:lnTo>
                <a:lnTo>
                  <a:pt x="1093089" y="710310"/>
                </a:lnTo>
                <a:lnTo>
                  <a:pt x="1197229" y="712469"/>
                </a:lnTo>
                <a:lnTo>
                  <a:pt x="1297177" y="714756"/>
                </a:lnTo>
                <a:lnTo>
                  <a:pt x="1395095" y="714756"/>
                </a:lnTo>
                <a:lnTo>
                  <a:pt x="1490725" y="712469"/>
                </a:lnTo>
                <a:lnTo>
                  <a:pt x="1584325" y="710310"/>
                </a:lnTo>
                <a:lnTo>
                  <a:pt x="1673606" y="705865"/>
                </a:lnTo>
                <a:lnTo>
                  <a:pt x="1760854" y="699134"/>
                </a:lnTo>
                <a:lnTo>
                  <a:pt x="1843785" y="692403"/>
                </a:lnTo>
                <a:lnTo>
                  <a:pt x="1926716" y="683513"/>
                </a:lnTo>
                <a:lnTo>
                  <a:pt x="2005457" y="672338"/>
                </a:lnTo>
                <a:lnTo>
                  <a:pt x="2084070" y="661162"/>
                </a:lnTo>
                <a:lnTo>
                  <a:pt x="2158492" y="647700"/>
                </a:lnTo>
                <a:lnTo>
                  <a:pt x="2232914" y="634364"/>
                </a:lnTo>
                <a:lnTo>
                  <a:pt x="2303145" y="618743"/>
                </a:lnTo>
                <a:lnTo>
                  <a:pt x="2373249" y="603122"/>
                </a:lnTo>
                <a:lnTo>
                  <a:pt x="2441321" y="585215"/>
                </a:lnTo>
                <a:lnTo>
                  <a:pt x="2507234" y="567308"/>
                </a:lnTo>
                <a:lnTo>
                  <a:pt x="2571114" y="547242"/>
                </a:lnTo>
                <a:lnTo>
                  <a:pt x="2634869" y="527177"/>
                </a:lnTo>
                <a:lnTo>
                  <a:pt x="2756153" y="482472"/>
                </a:lnTo>
                <a:lnTo>
                  <a:pt x="2873121" y="435609"/>
                </a:lnTo>
                <a:lnTo>
                  <a:pt x="2873121" y="435609"/>
                </a:lnTo>
                <a:lnTo>
                  <a:pt x="2877312" y="433323"/>
                </a:lnTo>
                <a:lnTo>
                  <a:pt x="2877312" y="433323"/>
                </a:lnTo>
                <a:lnTo>
                  <a:pt x="2877312" y="0"/>
                </a:lnTo>
                <a:lnTo>
                  <a:pt x="2877312" y="0"/>
                </a:lnTo>
                <a:lnTo>
                  <a:pt x="2870962" y="0"/>
                </a:lnTo>
                <a:lnTo>
                  <a:pt x="2870962" y="0"/>
                </a:lnTo>
              </a:path>
            </a:pathLst>
          </a:custGeom>
          <a:solidFill>
            <a:srgbClr val="EEF8FE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619756" y="1696212"/>
            <a:ext cx="5544311" cy="850392"/>
          </a:xfrm>
          <a:custGeom>
            <a:avLst/>
            <a:gdLst>
              <a:gd name="connsiteX0" fmla="*/ 5544311 w 5544311"/>
              <a:gd name="connsiteY0" fmla="*/ 796797 h 850392"/>
              <a:gd name="connsiteX1" fmla="*/ 5544311 w 5544311"/>
              <a:gd name="connsiteY1" fmla="*/ 796797 h 850392"/>
              <a:gd name="connsiteX2" fmla="*/ 5423154 w 5544311"/>
              <a:gd name="connsiteY2" fmla="*/ 781177 h 850392"/>
              <a:gd name="connsiteX3" fmla="*/ 5297678 w 5544311"/>
              <a:gd name="connsiteY3" fmla="*/ 765556 h 850392"/>
              <a:gd name="connsiteX4" fmla="*/ 5036185 w 5544311"/>
              <a:gd name="connsiteY4" fmla="*/ 727583 h 850392"/>
              <a:gd name="connsiteX5" fmla="*/ 4759833 w 5544311"/>
              <a:gd name="connsiteY5" fmla="*/ 680720 h 850392"/>
              <a:gd name="connsiteX6" fmla="*/ 4468621 w 5544311"/>
              <a:gd name="connsiteY6" fmla="*/ 629412 h 850392"/>
              <a:gd name="connsiteX7" fmla="*/ 4160393 w 5544311"/>
              <a:gd name="connsiteY7" fmla="*/ 566928 h 850392"/>
              <a:gd name="connsiteX8" fmla="*/ 3835146 w 5544311"/>
              <a:gd name="connsiteY8" fmla="*/ 497713 h 850392"/>
              <a:gd name="connsiteX9" fmla="*/ 3492881 w 5544311"/>
              <a:gd name="connsiteY9" fmla="*/ 417322 h 850392"/>
              <a:gd name="connsiteX10" fmla="*/ 3131438 w 5544311"/>
              <a:gd name="connsiteY10" fmla="*/ 330327 h 850392"/>
              <a:gd name="connsiteX11" fmla="*/ 3131438 w 5544311"/>
              <a:gd name="connsiteY11" fmla="*/ 330327 h 850392"/>
              <a:gd name="connsiteX12" fmla="*/ 2988945 w 5544311"/>
              <a:gd name="connsiteY12" fmla="*/ 296798 h 850392"/>
              <a:gd name="connsiteX13" fmla="*/ 2850769 w 5544311"/>
              <a:gd name="connsiteY13" fmla="*/ 263397 h 850392"/>
              <a:gd name="connsiteX14" fmla="*/ 2716911 w 5544311"/>
              <a:gd name="connsiteY14" fmla="*/ 234315 h 850392"/>
              <a:gd name="connsiteX15" fmla="*/ 2582926 w 5544311"/>
              <a:gd name="connsiteY15" fmla="*/ 205358 h 850392"/>
              <a:gd name="connsiteX16" fmla="*/ 2453258 w 5544311"/>
              <a:gd name="connsiteY16" fmla="*/ 180847 h 850392"/>
              <a:gd name="connsiteX17" fmla="*/ 2327783 w 5544311"/>
              <a:gd name="connsiteY17" fmla="*/ 156209 h 850392"/>
              <a:gd name="connsiteX18" fmla="*/ 2204593 w 5544311"/>
              <a:gd name="connsiteY18" fmla="*/ 133858 h 850392"/>
              <a:gd name="connsiteX19" fmla="*/ 2083307 w 5544311"/>
              <a:gd name="connsiteY19" fmla="*/ 113792 h 850392"/>
              <a:gd name="connsiteX20" fmla="*/ 1966468 w 5544311"/>
              <a:gd name="connsiteY20" fmla="*/ 96012 h 850392"/>
              <a:gd name="connsiteX21" fmla="*/ 1849501 w 5544311"/>
              <a:gd name="connsiteY21" fmla="*/ 80390 h 850392"/>
              <a:gd name="connsiteX22" fmla="*/ 1628394 w 5544311"/>
              <a:gd name="connsiteY22" fmla="*/ 51308 h 850392"/>
              <a:gd name="connsiteX23" fmla="*/ 1417954 w 5544311"/>
              <a:gd name="connsiteY23" fmla="*/ 31242 h 850392"/>
              <a:gd name="connsiteX24" fmla="*/ 1220215 w 5544311"/>
              <a:gd name="connsiteY24" fmla="*/ 15620 h 850392"/>
              <a:gd name="connsiteX25" fmla="*/ 1031113 w 5544311"/>
              <a:gd name="connsiteY25" fmla="*/ 4445 h 850392"/>
              <a:gd name="connsiteX26" fmla="*/ 852423 w 5544311"/>
              <a:gd name="connsiteY26" fmla="*/ 0 h 850392"/>
              <a:gd name="connsiteX27" fmla="*/ 684529 w 5544311"/>
              <a:gd name="connsiteY27" fmla="*/ 0 h 850392"/>
              <a:gd name="connsiteX28" fmla="*/ 527176 w 5544311"/>
              <a:gd name="connsiteY28" fmla="*/ 4445 h 850392"/>
              <a:gd name="connsiteX29" fmla="*/ 380491 w 5544311"/>
              <a:gd name="connsiteY29" fmla="*/ 11176 h 850392"/>
              <a:gd name="connsiteX30" fmla="*/ 244475 w 5544311"/>
              <a:gd name="connsiteY30" fmla="*/ 22352 h 850392"/>
              <a:gd name="connsiteX31" fmla="*/ 116966 w 5544311"/>
              <a:gd name="connsiteY31" fmla="*/ 35686 h 850392"/>
              <a:gd name="connsiteX32" fmla="*/ 0 w 5544311"/>
              <a:gd name="connsiteY32" fmla="*/ 53594 h 850392"/>
              <a:gd name="connsiteX33" fmla="*/ 0 w 5544311"/>
              <a:gd name="connsiteY33" fmla="*/ 53594 h 850392"/>
              <a:gd name="connsiteX34" fmla="*/ 163703 w 5544311"/>
              <a:gd name="connsiteY34" fmla="*/ 73659 h 850392"/>
              <a:gd name="connsiteX35" fmla="*/ 333756 w 5544311"/>
              <a:gd name="connsiteY35" fmla="*/ 96012 h 850392"/>
              <a:gd name="connsiteX36" fmla="*/ 510158 w 5544311"/>
              <a:gd name="connsiteY36" fmla="*/ 124967 h 850392"/>
              <a:gd name="connsiteX37" fmla="*/ 693038 w 5544311"/>
              <a:gd name="connsiteY37" fmla="*/ 156209 h 850392"/>
              <a:gd name="connsiteX38" fmla="*/ 882269 w 5544311"/>
              <a:gd name="connsiteY38" fmla="*/ 194183 h 850392"/>
              <a:gd name="connsiteX39" fmla="*/ 1077849 w 5544311"/>
              <a:gd name="connsiteY39" fmla="*/ 234315 h 850392"/>
              <a:gd name="connsiteX40" fmla="*/ 1281938 w 5544311"/>
              <a:gd name="connsiteY40" fmla="*/ 279019 h 850392"/>
              <a:gd name="connsiteX41" fmla="*/ 1490218 w 5544311"/>
              <a:gd name="connsiteY41" fmla="*/ 330327 h 850392"/>
              <a:gd name="connsiteX42" fmla="*/ 1490218 w 5544311"/>
              <a:gd name="connsiteY42" fmla="*/ 330327 h 850392"/>
              <a:gd name="connsiteX43" fmla="*/ 1866519 w 5544311"/>
              <a:gd name="connsiteY43" fmla="*/ 421894 h 850392"/>
              <a:gd name="connsiteX44" fmla="*/ 2223643 w 5544311"/>
              <a:gd name="connsiteY44" fmla="*/ 502158 h 850392"/>
              <a:gd name="connsiteX45" fmla="*/ 2559557 w 5544311"/>
              <a:gd name="connsiteY45" fmla="*/ 575817 h 850392"/>
              <a:gd name="connsiteX46" fmla="*/ 2723261 w 5544311"/>
              <a:gd name="connsiteY46" fmla="*/ 607059 h 850392"/>
              <a:gd name="connsiteX47" fmla="*/ 2878455 w 5544311"/>
              <a:gd name="connsiteY47" fmla="*/ 638302 h 850392"/>
              <a:gd name="connsiteX48" fmla="*/ 3031489 w 5544311"/>
              <a:gd name="connsiteY48" fmla="*/ 667385 h 850392"/>
              <a:gd name="connsiteX49" fmla="*/ 3180334 w 5544311"/>
              <a:gd name="connsiteY49" fmla="*/ 691896 h 850392"/>
              <a:gd name="connsiteX50" fmla="*/ 3324859 w 5544311"/>
              <a:gd name="connsiteY50" fmla="*/ 716534 h 850392"/>
              <a:gd name="connsiteX51" fmla="*/ 3465195 w 5544311"/>
              <a:gd name="connsiteY51" fmla="*/ 738758 h 850392"/>
              <a:gd name="connsiteX52" fmla="*/ 3601212 w 5544311"/>
              <a:gd name="connsiteY52" fmla="*/ 756666 h 850392"/>
              <a:gd name="connsiteX53" fmla="*/ 3733038 w 5544311"/>
              <a:gd name="connsiteY53" fmla="*/ 774446 h 850392"/>
              <a:gd name="connsiteX54" fmla="*/ 3860546 w 5544311"/>
              <a:gd name="connsiteY54" fmla="*/ 790066 h 850392"/>
              <a:gd name="connsiteX55" fmla="*/ 3986021 w 5544311"/>
              <a:gd name="connsiteY55" fmla="*/ 805688 h 850392"/>
              <a:gd name="connsiteX56" fmla="*/ 4107180 w 5544311"/>
              <a:gd name="connsiteY56" fmla="*/ 816864 h 850392"/>
              <a:gd name="connsiteX57" fmla="*/ 4224147 w 5544311"/>
              <a:gd name="connsiteY57" fmla="*/ 825881 h 850392"/>
              <a:gd name="connsiteX58" fmla="*/ 4336796 w 5544311"/>
              <a:gd name="connsiteY58" fmla="*/ 834770 h 850392"/>
              <a:gd name="connsiteX59" fmla="*/ 4447413 w 5544311"/>
              <a:gd name="connsiteY59" fmla="*/ 841502 h 850392"/>
              <a:gd name="connsiteX60" fmla="*/ 4555744 w 5544311"/>
              <a:gd name="connsiteY60" fmla="*/ 845947 h 850392"/>
              <a:gd name="connsiteX61" fmla="*/ 4659884 w 5544311"/>
              <a:gd name="connsiteY61" fmla="*/ 850392 h 850392"/>
              <a:gd name="connsiteX62" fmla="*/ 4759833 w 5544311"/>
              <a:gd name="connsiteY62" fmla="*/ 850392 h 850392"/>
              <a:gd name="connsiteX63" fmla="*/ 4857623 w 5544311"/>
              <a:gd name="connsiteY63" fmla="*/ 850392 h 850392"/>
              <a:gd name="connsiteX64" fmla="*/ 4953254 w 5544311"/>
              <a:gd name="connsiteY64" fmla="*/ 848106 h 850392"/>
              <a:gd name="connsiteX65" fmla="*/ 5044694 w 5544311"/>
              <a:gd name="connsiteY65" fmla="*/ 845947 h 850392"/>
              <a:gd name="connsiteX66" fmla="*/ 5133975 w 5544311"/>
              <a:gd name="connsiteY66" fmla="*/ 841502 h 850392"/>
              <a:gd name="connsiteX67" fmla="*/ 5221224 w 5544311"/>
              <a:gd name="connsiteY67" fmla="*/ 834770 h 850392"/>
              <a:gd name="connsiteX68" fmla="*/ 5306187 w 5544311"/>
              <a:gd name="connsiteY68" fmla="*/ 825881 h 850392"/>
              <a:gd name="connsiteX69" fmla="*/ 5386959 w 5544311"/>
              <a:gd name="connsiteY69" fmla="*/ 816864 h 850392"/>
              <a:gd name="connsiteX70" fmla="*/ 5467731 w 5544311"/>
              <a:gd name="connsiteY70" fmla="*/ 807974 h 850392"/>
              <a:gd name="connsiteX71" fmla="*/ 5544311 w 5544311"/>
              <a:gd name="connsiteY71" fmla="*/ 796797 h 850392"/>
              <a:gd name="connsiteX72" fmla="*/ 5544311 w 5544311"/>
              <a:gd name="connsiteY72" fmla="*/ 796797 h 85039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5544311" h="850392">
                <a:moveTo>
                  <a:pt x="5544311" y="796797"/>
                </a:moveTo>
                <a:lnTo>
                  <a:pt x="5544311" y="796797"/>
                </a:lnTo>
                <a:lnTo>
                  <a:pt x="5423154" y="781177"/>
                </a:lnTo>
                <a:lnTo>
                  <a:pt x="5297678" y="765556"/>
                </a:lnTo>
                <a:lnTo>
                  <a:pt x="5036185" y="727583"/>
                </a:lnTo>
                <a:lnTo>
                  <a:pt x="4759833" y="680720"/>
                </a:lnTo>
                <a:lnTo>
                  <a:pt x="4468621" y="629412"/>
                </a:lnTo>
                <a:lnTo>
                  <a:pt x="4160393" y="566928"/>
                </a:lnTo>
                <a:lnTo>
                  <a:pt x="3835146" y="497713"/>
                </a:lnTo>
                <a:lnTo>
                  <a:pt x="3492881" y="417322"/>
                </a:lnTo>
                <a:lnTo>
                  <a:pt x="3131438" y="330327"/>
                </a:lnTo>
                <a:lnTo>
                  <a:pt x="3131438" y="330327"/>
                </a:lnTo>
                <a:lnTo>
                  <a:pt x="2988945" y="296798"/>
                </a:lnTo>
                <a:lnTo>
                  <a:pt x="2850769" y="263397"/>
                </a:lnTo>
                <a:lnTo>
                  <a:pt x="2716911" y="234315"/>
                </a:lnTo>
                <a:lnTo>
                  <a:pt x="2582926" y="205358"/>
                </a:lnTo>
                <a:lnTo>
                  <a:pt x="2453258" y="180847"/>
                </a:lnTo>
                <a:lnTo>
                  <a:pt x="2327783" y="156209"/>
                </a:lnTo>
                <a:lnTo>
                  <a:pt x="2204593" y="133858"/>
                </a:lnTo>
                <a:lnTo>
                  <a:pt x="2083307" y="113792"/>
                </a:lnTo>
                <a:lnTo>
                  <a:pt x="1966468" y="96012"/>
                </a:lnTo>
                <a:lnTo>
                  <a:pt x="1849501" y="80390"/>
                </a:lnTo>
                <a:lnTo>
                  <a:pt x="1628394" y="51308"/>
                </a:lnTo>
                <a:lnTo>
                  <a:pt x="1417954" y="31242"/>
                </a:lnTo>
                <a:lnTo>
                  <a:pt x="1220215" y="15620"/>
                </a:lnTo>
                <a:lnTo>
                  <a:pt x="1031113" y="4445"/>
                </a:lnTo>
                <a:lnTo>
                  <a:pt x="852423" y="0"/>
                </a:lnTo>
                <a:lnTo>
                  <a:pt x="684529" y="0"/>
                </a:lnTo>
                <a:lnTo>
                  <a:pt x="527176" y="4445"/>
                </a:lnTo>
                <a:lnTo>
                  <a:pt x="380491" y="11176"/>
                </a:lnTo>
                <a:lnTo>
                  <a:pt x="244475" y="22352"/>
                </a:lnTo>
                <a:lnTo>
                  <a:pt x="116966" y="35686"/>
                </a:lnTo>
                <a:lnTo>
                  <a:pt x="0" y="53594"/>
                </a:lnTo>
                <a:lnTo>
                  <a:pt x="0" y="53594"/>
                </a:lnTo>
                <a:lnTo>
                  <a:pt x="163703" y="73659"/>
                </a:lnTo>
                <a:lnTo>
                  <a:pt x="333756" y="96012"/>
                </a:lnTo>
                <a:lnTo>
                  <a:pt x="510158" y="124967"/>
                </a:lnTo>
                <a:lnTo>
                  <a:pt x="693038" y="156209"/>
                </a:lnTo>
                <a:lnTo>
                  <a:pt x="882269" y="194183"/>
                </a:lnTo>
                <a:lnTo>
                  <a:pt x="1077849" y="234315"/>
                </a:lnTo>
                <a:lnTo>
                  <a:pt x="1281938" y="279019"/>
                </a:lnTo>
                <a:lnTo>
                  <a:pt x="1490218" y="330327"/>
                </a:lnTo>
                <a:lnTo>
                  <a:pt x="1490218" y="330327"/>
                </a:lnTo>
                <a:lnTo>
                  <a:pt x="1866519" y="421894"/>
                </a:lnTo>
                <a:lnTo>
                  <a:pt x="2223643" y="502158"/>
                </a:lnTo>
                <a:lnTo>
                  <a:pt x="2559557" y="575817"/>
                </a:lnTo>
                <a:lnTo>
                  <a:pt x="2723261" y="607059"/>
                </a:lnTo>
                <a:lnTo>
                  <a:pt x="2878455" y="638302"/>
                </a:lnTo>
                <a:lnTo>
                  <a:pt x="3031489" y="667385"/>
                </a:lnTo>
                <a:lnTo>
                  <a:pt x="3180334" y="691896"/>
                </a:lnTo>
                <a:lnTo>
                  <a:pt x="3324859" y="716534"/>
                </a:lnTo>
                <a:lnTo>
                  <a:pt x="3465195" y="738758"/>
                </a:lnTo>
                <a:lnTo>
                  <a:pt x="3601212" y="756666"/>
                </a:lnTo>
                <a:lnTo>
                  <a:pt x="3733038" y="774446"/>
                </a:lnTo>
                <a:lnTo>
                  <a:pt x="3860546" y="790066"/>
                </a:lnTo>
                <a:lnTo>
                  <a:pt x="3986021" y="805688"/>
                </a:lnTo>
                <a:lnTo>
                  <a:pt x="4107180" y="816864"/>
                </a:lnTo>
                <a:lnTo>
                  <a:pt x="4224147" y="825881"/>
                </a:lnTo>
                <a:lnTo>
                  <a:pt x="4336796" y="834770"/>
                </a:lnTo>
                <a:lnTo>
                  <a:pt x="4447413" y="841502"/>
                </a:lnTo>
                <a:lnTo>
                  <a:pt x="4555744" y="845947"/>
                </a:lnTo>
                <a:lnTo>
                  <a:pt x="4659884" y="850392"/>
                </a:lnTo>
                <a:lnTo>
                  <a:pt x="4759833" y="850392"/>
                </a:lnTo>
                <a:lnTo>
                  <a:pt x="4857623" y="850392"/>
                </a:lnTo>
                <a:lnTo>
                  <a:pt x="4953254" y="848106"/>
                </a:lnTo>
                <a:lnTo>
                  <a:pt x="5044694" y="845947"/>
                </a:lnTo>
                <a:lnTo>
                  <a:pt x="5133975" y="841502"/>
                </a:lnTo>
                <a:lnTo>
                  <a:pt x="5221224" y="834770"/>
                </a:lnTo>
                <a:lnTo>
                  <a:pt x="5306187" y="825881"/>
                </a:lnTo>
                <a:lnTo>
                  <a:pt x="5386959" y="816864"/>
                </a:lnTo>
                <a:lnTo>
                  <a:pt x="5467731" y="807974"/>
                </a:lnTo>
                <a:lnTo>
                  <a:pt x="5544311" y="796797"/>
                </a:lnTo>
                <a:lnTo>
                  <a:pt x="5544311" y="796797"/>
                </a:lnTo>
              </a:path>
            </a:pathLst>
          </a:custGeom>
          <a:solidFill>
            <a:srgbClr val="E8F5FD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2822956" y="1702816"/>
            <a:ext cx="5480811" cy="786891"/>
          </a:xfrm>
          <a:custGeom>
            <a:avLst/>
            <a:gdLst>
              <a:gd name="connsiteX0" fmla="*/ 6350 w 5480811"/>
              <a:gd name="connsiteY0" fmla="*/ 84454 h 786891"/>
              <a:gd name="connsiteX1" fmla="*/ 6350 w 5480811"/>
              <a:gd name="connsiteY1" fmla="*/ 84454 h 786891"/>
              <a:gd name="connsiteX2" fmla="*/ 25526 w 5480811"/>
              <a:gd name="connsiteY2" fmla="*/ 80009 h 786891"/>
              <a:gd name="connsiteX3" fmla="*/ 82930 w 5480811"/>
              <a:gd name="connsiteY3" fmla="*/ 68833 h 786891"/>
              <a:gd name="connsiteX4" fmla="*/ 180720 w 5480811"/>
              <a:gd name="connsiteY4" fmla="*/ 53212 h 786891"/>
              <a:gd name="connsiteX5" fmla="*/ 244475 w 5480811"/>
              <a:gd name="connsiteY5" fmla="*/ 44322 h 786891"/>
              <a:gd name="connsiteX6" fmla="*/ 318897 w 5480811"/>
              <a:gd name="connsiteY6" fmla="*/ 35305 h 786891"/>
              <a:gd name="connsiteX7" fmla="*/ 401828 w 5480811"/>
              <a:gd name="connsiteY7" fmla="*/ 28701 h 786891"/>
              <a:gd name="connsiteX8" fmla="*/ 497458 w 5480811"/>
              <a:gd name="connsiteY8" fmla="*/ 21970 h 786891"/>
              <a:gd name="connsiteX9" fmla="*/ 601598 w 5480811"/>
              <a:gd name="connsiteY9" fmla="*/ 15239 h 786891"/>
              <a:gd name="connsiteX10" fmla="*/ 718565 w 5480811"/>
              <a:gd name="connsiteY10" fmla="*/ 10794 h 786891"/>
              <a:gd name="connsiteX11" fmla="*/ 846073 w 5480811"/>
              <a:gd name="connsiteY11" fmla="*/ 8635 h 786891"/>
              <a:gd name="connsiteX12" fmla="*/ 984377 w 5480811"/>
              <a:gd name="connsiteY12" fmla="*/ 6350 h 786891"/>
              <a:gd name="connsiteX13" fmla="*/ 1133094 w 5480811"/>
              <a:gd name="connsiteY13" fmla="*/ 8635 h 786891"/>
              <a:gd name="connsiteX14" fmla="*/ 1292606 w 5480811"/>
              <a:gd name="connsiteY14" fmla="*/ 13080 h 786891"/>
              <a:gd name="connsiteX15" fmla="*/ 1464818 w 5480811"/>
              <a:gd name="connsiteY15" fmla="*/ 21970 h 786891"/>
              <a:gd name="connsiteX16" fmla="*/ 1647571 w 5480811"/>
              <a:gd name="connsiteY16" fmla="*/ 33146 h 786891"/>
              <a:gd name="connsiteX17" fmla="*/ 1841119 w 5480811"/>
              <a:gd name="connsiteY17" fmla="*/ 50926 h 786891"/>
              <a:gd name="connsiteX18" fmla="*/ 2047366 w 5480811"/>
              <a:gd name="connsiteY18" fmla="*/ 70992 h 786891"/>
              <a:gd name="connsiteX19" fmla="*/ 2266315 w 5480811"/>
              <a:gd name="connsiteY19" fmla="*/ 95630 h 786891"/>
              <a:gd name="connsiteX20" fmla="*/ 2495931 w 5480811"/>
              <a:gd name="connsiteY20" fmla="*/ 124586 h 786891"/>
              <a:gd name="connsiteX21" fmla="*/ 2738246 w 5480811"/>
              <a:gd name="connsiteY21" fmla="*/ 160273 h 786891"/>
              <a:gd name="connsiteX22" fmla="*/ 2991231 w 5480811"/>
              <a:gd name="connsiteY22" fmla="*/ 200405 h 786891"/>
              <a:gd name="connsiteX23" fmla="*/ 3257042 w 5480811"/>
              <a:gd name="connsiteY23" fmla="*/ 247269 h 786891"/>
              <a:gd name="connsiteX24" fmla="*/ 3535553 w 5480811"/>
              <a:gd name="connsiteY24" fmla="*/ 303148 h 786891"/>
              <a:gd name="connsiteX25" fmla="*/ 3826763 w 5480811"/>
              <a:gd name="connsiteY25" fmla="*/ 363346 h 786891"/>
              <a:gd name="connsiteX26" fmla="*/ 4130801 w 5480811"/>
              <a:gd name="connsiteY26" fmla="*/ 430275 h 786891"/>
              <a:gd name="connsiteX27" fmla="*/ 4447540 w 5480811"/>
              <a:gd name="connsiteY27" fmla="*/ 506094 h 786891"/>
              <a:gd name="connsiteX28" fmla="*/ 4777105 w 5480811"/>
              <a:gd name="connsiteY28" fmla="*/ 588644 h 786891"/>
              <a:gd name="connsiteX29" fmla="*/ 5119370 w 5480811"/>
              <a:gd name="connsiteY29" fmla="*/ 680084 h 786891"/>
              <a:gd name="connsiteX30" fmla="*/ 5474461 w 5480811"/>
              <a:gd name="connsiteY30" fmla="*/ 780541 h 78689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</a:cxnLst>
            <a:rect l="l" t="t" r="r" b="b"/>
            <a:pathLst>
              <a:path w="5480811" h="786891">
                <a:moveTo>
                  <a:pt x="6350" y="84454"/>
                </a:moveTo>
                <a:lnTo>
                  <a:pt x="6350" y="84454"/>
                </a:lnTo>
                <a:lnTo>
                  <a:pt x="25526" y="80009"/>
                </a:lnTo>
                <a:lnTo>
                  <a:pt x="82930" y="68833"/>
                </a:lnTo>
                <a:lnTo>
                  <a:pt x="180720" y="53212"/>
                </a:lnTo>
                <a:lnTo>
                  <a:pt x="244475" y="44322"/>
                </a:lnTo>
                <a:lnTo>
                  <a:pt x="318897" y="35305"/>
                </a:lnTo>
                <a:lnTo>
                  <a:pt x="401828" y="28701"/>
                </a:lnTo>
                <a:lnTo>
                  <a:pt x="497458" y="21970"/>
                </a:lnTo>
                <a:lnTo>
                  <a:pt x="601598" y="15239"/>
                </a:lnTo>
                <a:lnTo>
                  <a:pt x="718565" y="10794"/>
                </a:lnTo>
                <a:lnTo>
                  <a:pt x="846073" y="8635"/>
                </a:lnTo>
                <a:lnTo>
                  <a:pt x="984377" y="6350"/>
                </a:lnTo>
                <a:lnTo>
                  <a:pt x="1133094" y="8635"/>
                </a:lnTo>
                <a:lnTo>
                  <a:pt x="1292606" y="13080"/>
                </a:lnTo>
                <a:lnTo>
                  <a:pt x="1464818" y="21970"/>
                </a:lnTo>
                <a:lnTo>
                  <a:pt x="1647571" y="33146"/>
                </a:lnTo>
                <a:lnTo>
                  <a:pt x="1841119" y="50926"/>
                </a:lnTo>
                <a:lnTo>
                  <a:pt x="2047366" y="70992"/>
                </a:lnTo>
                <a:lnTo>
                  <a:pt x="2266315" y="95630"/>
                </a:lnTo>
                <a:lnTo>
                  <a:pt x="2495931" y="124586"/>
                </a:lnTo>
                <a:lnTo>
                  <a:pt x="2738246" y="160273"/>
                </a:lnTo>
                <a:lnTo>
                  <a:pt x="2991231" y="200405"/>
                </a:lnTo>
                <a:lnTo>
                  <a:pt x="3257042" y="247269"/>
                </a:lnTo>
                <a:lnTo>
                  <a:pt x="3535553" y="303148"/>
                </a:lnTo>
                <a:lnTo>
                  <a:pt x="3826763" y="363346"/>
                </a:lnTo>
                <a:lnTo>
                  <a:pt x="4130801" y="430275"/>
                </a:lnTo>
                <a:lnTo>
                  <a:pt x="4447540" y="506094"/>
                </a:lnTo>
                <a:lnTo>
                  <a:pt x="4777105" y="588644"/>
                </a:lnTo>
                <a:lnTo>
                  <a:pt x="5119370" y="680084"/>
                </a:lnTo>
                <a:lnTo>
                  <a:pt x="5474461" y="780541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5604256" y="1689100"/>
            <a:ext cx="3319780" cy="664971"/>
          </a:xfrm>
          <a:custGeom>
            <a:avLst/>
            <a:gdLst>
              <a:gd name="connsiteX0" fmla="*/ 6350 w 3319780"/>
              <a:gd name="connsiteY0" fmla="*/ 658621 h 664971"/>
              <a:gd name="connsiteX1" fmla="*/ 6350 w 3319780"/>
              <a:gd name="connsiteY1" fmla="*/ 658621 h 664971"/>
              <a:gd name="connsiteX2" fmla="*/ 101980 w 3319780"/>
              <a:gd name="connsiteY2" fmla="*/ 631825 h 664971"/>
              <a:gd name="connsiteX3" fmla="*/ 363473 w 3319780"/>
              <a:gd name="connsiteY3" fmla="*/ 562609 h 664971"/>
              <a:gd name="connsiteX4" fmla="*/ 544067 w 3319780"/>
              <a:gd name="connsiteY4" fmla="*/ 515620 h 664971"/>
              <a:gd name="connsiteX5" fmla="*/ 752347 w 3319780"/>
              <a:gd name="connsiteY5" fmla="*/ 464311 h 664971"/>
              <a:gd name="connsiteX6" fmla="*/ 983996 w 3319780"/>
              <a:gd name="connsiteY6" fmla="*/ 408432 h 664971"/>
              <a:gd name="connsiteX7" fmla="*/ 1232661 w 3319780"/>
              <a:gd name="connsiteY7" fmla="*/ 348107 h 664971"/>
              <a:gd name="connsiteX8" fmla="*/ 1496187 w 3319780"/>
              <a:gd name="connsiteY8" fmla="*/ 290067 h 664971"/>
              <a:gd name="connsiteX9" fmla="*/ 1766188 w 3319780"/>
              <a:gd name="connsiteY9" fmla="*/ 231901 h 664971"/>
              <a:gd name="connsiteX10" fmla="*/ 2042413 w 3319780"/>
              <a:gd name="connsiteY10" fmla="*/ 178308 h 664971"/>
              <a:gd name="connsiteX11" fmla="*/ 2316607 w 3319780"/>
              <a:gd name="connsiteY11" fmla="*/ 127000 h 664971"/>
              <a:gd name="connsiteX12" fmla="*/ 2452624 w 3319780"/>
              <a:gd name="connsiteY12" fmla="*/ 104647 h 664971"/>
              <a:gd name="connsiteX13" fmla="*/ 2584450 w 3319780"/>
              <a:gd name="connsiteY13" fmla="*/ 82296 h 664971"/>
              <a:gd name="connsiteX14" fmla="*/ 2716148 w 3319780"/>
              <a:gd name="connsiteY14" fmla="*/ 64389 h 664971"/>
              <a:gd name="connsiteX15" fmla="*/ 2843784 w 3319780"/>
              <a:gd name="connsiteY15" fmla="*/ 46609 h 664971"/>
              <a:gd name="connsiteX16" fmla="*/ 2969133 w 3319780"/>
              <a:gd name="connsiteY16" fmla="*/ 33147 h 664971"/>
              <a:gd name="connsiteX17" fmla="*/ 3088132 w 3319780"/>
              <a:gd name="connsiteY17" fmla="*/ 21970 h 664971"/>
              <a:gd name="connsiteX18" fmla="*/ 3202940 w 3319780"/>
              <a:gd name="connsiteY18" fmla="*/ 13080 h 664971"/>
              <a:gd name="connsiteX19" fmla="*/ 3313430 w 3319780"/>
              <a:gd name="connsiteY19" fmla="*/ 6350 h 664971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</a:cxnLst>
            <a:rect l="l" t="t" r="r" b="b"/>
            <a:pathLst>
              <a:path w="3319780" h="664971">
                <a:moveTo>
                  <a:pt x="6350" y="658621"/>
                </a:moveTo>
                <a:lnTo>
                  <a:pt x="6350" y="658621"/>
                </a:lnTo>
                <a:lnTo>
                  <a:pt x="101980" y="631825"/>
                </a:lnTo>
                <a:lnTo>
                  <a:pt x="363473" y="562609"/>
                </a:lnTo>
                <a:lnTo>
                  <a:pt x="544067" y="515620"/>
                </a:lnTo>
                <a:lnTo>
                  <a:pt x="752347" y="464311"/>
                </a:lnTo>
                <a:lnTo>
                  <a:pt x="983996" y="408432"/>
                </a:lnTo>
                <a:lnTo>
                  <a:pt x="1232661" y="348107"/>
                </a:lnTo>
                <a:lnTo>
                  <a:pt x="1496187" y="290067"/>
                </a:lnTo>
                <a:lnTo>
                  <a:pt x="1766188" y="231901"/>
                </a:lnTo>
                <a:lnTo>
                  <a:pt x="2042413" y="178308"/>
                </a:lnTo>
                <a:lnTo>
                  <a:pt x="2316607" y="127000"/>
                </a:lnTo>
                <a:lnTo>
                  <a:pt x="2452624" y="104647"/>
                </a:lnTo>
                <a:lnTo>
                  <a:pt x="2584450" y="82296"/>
                </a:lnTo>
                <a:lnTo>
                  <a:pt x="2716148" y="64389"/>
                </a:lnTo>
                <a:lnTo>
                  <a:pt x="2843784" y="46609"/>
                </a:lnTo>
                <a:lnTo>
                  <a:pt x="2969133" y="33147"/>
                </a:lnTo>
                <a:lnTo>
                  <a:pt x="3088132" y="21970"/>
                </a:lnTo>
                <a:lnTo>
                  <a:pt x="3202940" y="13080"/>
                </a:lnTo>
                <a:lnTo>
                  <a:pt x="3313430" y="6350"/>
                </a:lnTo>
              </a:path>
            </a:pathLst>
          </a:custGeom>
          <a:ln w="12700">
            <a:solidFill>
              <a:srgbClr val="FFFFFF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211836" y="1679447"/>
            <a:ext cx="8723376" cy="1330452"/>
          </a:xfrm>
          <a:custGeom>
            <a:avLst/>
            <a:gdLst>
              <a:gd name="connsiteX0" fmla="*/ 8719058 w 8723376"/>
              <a:gd name="connsiteY0" fmla="*/ 571500 h 1330452"/>
              <a:gd name="connsiteX1" fmla="*/ 8719058 w 8723376"/>
              <a:gd name="connsiteY1" fmla="*/ 571500 h 1330452"/>
              <a:gd name="connsiteX2" fmla="*/ 8638286 w 8723376"/>
              <a:gd name="connsiteY2" fmla="*/ 604901 h 1330452"/>
              <a:gd name="connsiteX3" fmla="*/ 8557388 w 8723376"/>
              <a:gd name="connsiteY3" fmla="*/ 636142 h 1330452"/>
              <a:gd name="connsiteX4" fmla="*/ 8472170 w 8723376"/>
              <a:gd name="connsiteY4" fmla="*/ 665226 h 1330452"/>
              <a:gd name="connsiteX5" fmla="*/ 8384921 w 8723376"/>
              <a:gd name="connsiteY5" fmla="*/ 692022 h 1330452"/>
              <a:gd name="connsiteX6" fmla="*/ 8295513 w 8723376"/>
              <a:gd name="connsiteY6" fmla="*/ 718820 h 1330452"/>
              <a:gd name="connsiteX7" fmla="*/ 8201787 w 8723376"/>
              <a:gd name="connsiteY7" fmla="*/ 743331 h 1330452"/>
              <a:gd name="connsiteX8" fmla="*/ 8106029 w 8723376"/>
              <a:gd name="connsiteY8" fmla="*/ 763397 h 1330452"/>
              <a:gd name="connsiteX9" fmla="*/ 8005953 w 8723376"/>
              <a:gd name="connsiteY9" fmla="*/ 783590 h 1330452"/>
              <a:gd name="connsiteX10" fmla="*/ 7901686 w 8723376"/>
              <a:gd name="connsiteY10" fmla="*/ 801370 h 1330452"/>
              <a:gd name="connsiteX11" fmla="*/ 7793101 w 8723376"/>
              <a:gd name="connsiteY11" fmla="*/ 814832 h 1330452"/>
              <a:gd name="connsiteX12" fmla="*/ 7680326 w 8723376"/>
              <a:gd name="connsiteY12" fmla="*/ 828167 h 1330452"/>
              <a:gd name="connsiteX13" fmla="*/ 7563231 w 8723376"/>
              <a:gd name="connsiteY13" fmla="*/ 837057 h 1330452"/>
              <a:gd name="connsiteX14" fmla="*/ 7441946 w 8723376"/>
              <a:gd name="connsiteY14" fmla="*/ 846073 h 1330452"/>
              <a:gd name="connsiteX15" fmla="*/ 7314184 w 8723376"/>
              <a:gd name="connsiteY15" fmla="*/ 850519 h 1330452"/>
              <a:gd name="connsiteX16" fmla="*/ 7182231 w 8723376"/>
              <a:gd name="connsiteY16" fmla="*/ 850519 h 1330452"/>
              <a:gd name="connsiteX17" fmla="*/ 7043801 w 8723376"/>
              <a:gd name="connsiteY17" fmla="*/ 848233 h 1330452"/>
              <a:gd name="connsiteX18" fmla="*/ 6899148 w 8723376"/>
              <a:gd name="connsiteY18" fmla="*/ 843788 h 1330452"/>
              <a:gd name="connsiteX19" fmla="*/ 6750050 w 8723376"/>
              <a:gd name="connsiteY19" fmla="*/ 837057 h 1330452"/>
              <a:gd name="connsiteX20" fmla="*/ 6594729 w 8723376"/>
              <a:gd name="connsiteY20" fmla="*/ 826008 h 1330452"/>
              <a:gd name="connsiteX21" fmla="*/ 6430772 w 8723376"/>
              <a:gd name="connsiteY21" fmla="*/ 810387 h 1330452"/>
              <a:gd name="connsiteX22" fmla="*/ 6260465 w 8723376"/>
              <a:gd name="connsiteY22" fmla="*/ 792480 h 1330452"/>
              <a:gd name="connsiteX23" fmla="*/ 6083808 w 8723376"/>
              <a:gd name="connsiteY23" fmla="*/ 770128 h 1330452"/>
              <a:gd name="connsiteX24" fmla="*/ 5900674 w 8723376"/>
              <a:gd name="connsiteY24" fmla="*/ 745617 h 1330452"/>
              <a:gd name="connsiteX25" fmla="*/ 5709158 w 8723376"/>
              <a:gd name="connsiteY25" fmla="*/ 716534 h 1330452"/>
              <a:gd name="connsiteX26" fmla="*/ 5509006 w 8723376"/>
              <a:gd name="connsiteY26" fmla="*/ 683133 h 1330452"/>
              <a:gd name="connsiteX27" fmla="*/ 5302631 w 8723376"/>
              <a:gd name="connsiteY27" fmla="*/ 645160 h 1330452"/>
              <a:gd name="connsiteX28" fmla="*/ 5085461 w 8723376"/>
              <a:gd name="connsiteY28" fmla="*/ 602742 h 1330452"/>
              <a:gd name="connsiteX29" fmla="*/ 4861941 w 8723376"/>
              <a:gd name="connsiteY29" fmla="*/ 558038 h 1330452"/>
              <a:gd name="connsiteX30" fmla="*/ 4627753 w 8723376"/>
              <a:gd name="connsiteY30" fmla="*/ 506730 h 1330452"/>
              <a:gd name="connsiteX31" fmla="*/ 4387215 w 8723376"/>
              <a:gd name="connsiteY31" fmla="*/ 453136 h 1330452"/>
              <a:gd name="connsiteX32" fmla="*/ 4136008 w 8723376"/>
              <a:gd name="connsiteY32" fmla="*/ 395097 h 1330452"/>
              <a:gd name="connsiteX33" fmla="*/ 3874262 w 8723376"/>
              <a:gd name="connsiteY33" fmla="*/ 330327 h 1330452"/>
              <a:gd name="connsiteX34" fmla="*/ 3874262 w 8723376"/>
              <a:gd name="connsiteY34" fmla="*/ 330327 h 1330452"/>
              <a:gd name="connsiteX35" fmla="*/ 3614547 w 8723376"/>
              <a:gd name="connsiteY35" fmla="*/ 267842 h 1330452"/>
              <a:gd name="connsiteX36" fmla="*/ 3363341 w 8723376"/>
              <a:gd name="connsiteY36" fmla="*/ 214249 h 1330452"/>
              <a:gd name="connsiteX37" fmla="*/ 3122803 w 8723376"/>
              <a:gd name="connsiteY37" fmla="*/ 165227 h 1330452"/>
              <a:gd name="connsiteX38" fmla="*/ 2892933 w 8723376"/>
              <a:gd name="connsiteY38" fmla="*/ 124968 h 1330452"/>
              <a:gd name="connsiteX39" fmla="*/ 2673603 w 8723376"/>
              <a:gd name="connsiteY39" fmla="*/ 91567 h 1330452"/>
              <a:gd name="connsiteX40" fmla="*/ 2462911 w 8723376"/>
              <a:gd name="connsiteY40" fmla="*/ 62484 h 1330452"/>
              <a:gd name="connsiteX41" fmla="*/ 2262759 w 8723376"/>
              <a:gd name="connsiteY41" fmla="*/ 40132 h 1330452"/>
              <a:gd name="connsiteX42" fmla="*/ 2073401 w 8723376"/>
              <a:gd name="connsiteY42" fmla="*/ 22352 h 1330452"/>
              <a:gd name="connsiteX43" fmla="*/ 1890268 w 8723376"/>
              <a:gd name="connsiteY43" fmla="*/ 11176 h 1330452"/>
              <a:gd name="connsiteX44" fmla="*/ 1719960 w 8723376"/>
              <a:gd name="connsiteY44" fmla="*/ 2286 h 1330452"/>
              <a:gd name="connsiteX45" fmla="*/ 1556130 w 8723376"/>
              <a:gd name="connsiteY45" fmla="*/ 0 h 1330452"/>
              <a:gd name="connsiteX46" fmla="*/ 1402842 w 8723376"/>
              <a:gd name="connsiteY46" fmla="*/ 0 h 1330452"/>
              <a:gd name="connsiteX47" fmla="*/ 1258062 w 8723376"/>
              <a:gd name="connsiteY47" fmla="*/ 4445 h 1330452"/>
              <a:gd name="connsiteX48" fmla="*/ 1121791 w 8723376"/>
              <a:gd name="connsiteY48" fmla="*/ 11176 h 1330452"/>
              <a:gd name="connsiteX49" fmla="*/ 994092 w 8723376"/>
              <a:gd name="connsiteY49" fmla="*/ 22352 h 1330452"/>
              <a:gd name="connsiteX50" fmla="*/ 874890 w 8723376"/>
              <a:gd name="connsiteY50" fmla="*/ 33528 h 1330452"/>
              <a:gd name="connsiteX51" fmla="*/ 762076 w 8723376"/>
              <a:gd name="connsiteY51" fmla="*/ 49149 h 1330452"/>
              <a:gd name="connsiteX52" fmla="*/ 659892 w 8723376"/>
              <a:gd name="connsiteY52" fmla="*/ 64770 h 1330452"/>
              <a:gd name="connsiteX53" fmla="*/ 564108 w 8723376"/>
              <a:gd name="connsiteY53" fmla="*/ 82550 h 1330452"/>
              <a:gd name="connsiteX54" fmla="*/ 478955 w 8723376"/>
              <a:gd name="connsiteY54" fmla="*/ 102742 h 1330452"/>
              <a:gd name="connsiteX55" fmla="*/ 398068 w 8723376"/>
              <a:gd name="connsiteY55" fmla="*/ 120522 h 1330452"/>
              <a:gd name="connsiteX56" fmla="*/ 327812 w 8723376"/>
              <a:gd name="connsiteY56" fmla="*/ 140589 h 1330452"/>
              <a:gd name="connsiteX57" fmla="*/ 263956 w 8723376"/>
              <a:gd name="connsiteY57" fmla="*/ 160782 h 1330452"/>
              <a:gd name="connsiteX58" fmla="*/ 206489 w 8723376"/>
              <a:gd name="connsiteY58" fmla="*/ 178561 h 1330452"/>
              <a:gd name="connsiteX59" fmla="*/ 157518 w 8723376"/>
              <a:gd name="connsiteY59" fmla="*/ 196469 h 1330452"/>
              <a:gd name="connsiteX60" fmla="*/ 114947 w 8723376"/>
              <a:gd name="connsiteY60" fmla="*/ 214249 h 1330452"/>
              <a:gd name="connsiteX61" fmla="*/ 51092 w 8723376"/>
              <a:gd name="connsiteY61" fmla="*/ 241046 h 1330452"/>
              <a:gd name="connsiteX62" fmla="*/ 12776 w 8723376"/>
              <a:gd name="connsiteY62" fmla="*/ 261239 h 1330452"/>
              <a:gd name="connsiteX63" fmla="*/ 0 w 8723376"/>
              <a:gd name="connsiteY63" fmla="*/ 267842 h 1330452"/>
              <a:gd name="connsiteX64" fmla="*/ 0 w 8723376"/>
              <a:gd name="connsiteY64" fmla="*/ 1330452 h 1330452"/>
              <a:gd name="connsiteX65" fmla="*/ 8719058 w 8723376"/>
              <a:gd name="connsiteY65" fmla="*/ 1330452 h 1330452"/>
              <a:gd name="connsiteX66" fmla="*/ 8719058 w 8723376"/>
              <a:gd name="connsiteY66" fmla="*/ 1330452 h 1330452"/>
              <a:gd name="connsiteX67" fmla="*/ 8723376 w 8723376"/>
              <a:gd name="connsiteY67" fmla="*/ 1323721 h 1330452"/>
              <a:gd name="connsiteX68" fmla="*/ 8723376 w 8723376"/>
              <a:gd name="connsiteY68" fmla="*/ 1323721 h 1330452"/>
              <a:gd name="connsiteX69" fmla="*/ 8723376 w 8723376"/>
              <a:gd name="connsiteY69" fmla="*/ 569214 h 1330452"/>
              <a:gd name="connsiteX70" fmla="*/ 8723376 w 8723376"/>
              <a:gd name="connsiteY70" fmla="*/ 569214 h 1330452"/>
              <a:gd name="connsiteX71" fmla="*/ 8719058 w 8723376"/>
              <a:gd name="connsiteY71" fmla="*/ 571500 h 1330452"/>
              <a:gd name="connsiteX72" fmla="*/ 8719058 w 8723376"/>
              <a:gd name="connsiteY72" fmla="*/ 571500 h 133045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  <a:cxn ang="9">
                <a:pos x="connsiteX9" y="connsiteY9"/>
              </a:cxn>
              <a:cxn ang="10">
                <a:pos x="connsiteX10" y="connsiteY10"/>
              </a:cxn>
              <a:cxn ang="11">
                <a:pos x="connsiteX11" y="connsiteY11"/>
              </a:cxn>
              <a:cxn ang="12">
                <a:pos x="connsiteX12" y="connsiteY12"/>
              </a:cxn>
              <a:cxn ang="13">
                <a:pos x="connsiteX13" y="connsiteY13"/>
              </a:cxn>
              <a:cxn ang="14">
                <a:pos x="connsiteX14" y="connsiteY14"/>
              </a:cxn>
              <a:cxn ang="15">
                <a:pos x="connsiteX15" y="connsiteY15"/>
              </a:cxn>
              <a:cxn ang="16">
                <a:pos x="connsiteX16" y="connsiteY16"/>
              </a:cxn>
              <a:cxn ang="17">
                <a:pos x="connsiteX17" y="connsiteY17"/>
              </a:cxn>
              <a:cxn ang="18">
                <a:pos x="connsiteX18" y="connsiteY18"/>
              </a:cxn>
              <a:cxn ang="19">
                <a:pos x="connsiteX19" y="connsiteY19"/>
              </a:cxn>
              <a:cxn ang="20">
                <a:pos x="connsiteX20" y="connsiteY20"/>
              </a:cxn>
              <a:cxn ang="21">
                <a:pos x="connsiteX21" y="connsiteY21"/>
              </a:cxn>
              <a:cxn ang="22">
                <a:pos x="connsiteX22" y="connsiteY22"/>
              </a:cxn>
              <a:cxn ang="23">
                <a:pos x="connsiteX23" y="connsiteY23"/>
              </a:cxn>
              <a:cxn ang="24">
                <a:pos x="connsiteX24" y="connsiteY24"/>
              </a:cxn>
              <a:cxn ang="25">
                <a:pos x="connsiteX25" y="connsiteY25"/>
              </a:cxn>
              <a:cxn ang="26">
                <a:pos x="connsiteX26" y="connsiteY26"/>
              </a:cxn>
              <a:cxn ang="27">
                <a:pos x="connsiteX27" y="connsiteY27"/>
              </a:cxn>
              <a:cxn ang="28">
                <a:pos x="connsiteX28" y="connsiteY28"/>
              </a:cxn>
              <a:cxn ang="29">
                <a:pos x="connsiteX29" y="connsiteY29"/>
              </a:cxn>
              <a:cxn ang="30">
                <a:pos x="connsiteX30" y="connsiteY30"/>
              </a:cxn>
              <a:cxn ang="31">
                <a:pos x="connsiteX31" y="connsiteY31"/>
              </a:cxn>
              <a:cxn ang="32">
                <a:pos x="connsiteX32" y="connsiteY32"/>
              </a:cxn>
              <a:cxn ang="33">
                <a:pos x="connsiteX33" y="connsiteY33"/>
              </a:cxn>
              <a:cxn ang="34">
                <a:pos x="connsiteX34" y="connsiteY34"/>
              </a:cxn>
              <a:cxn ang="35">
                <a:pos x="connsiteX35" y="connsiteY35"/>
              </a:cxn>
              <a:cxn ang="36">
                <a:pos x="connsiteX36" y="connsiteY36"/>
              </a:cxn>
              <a:cxn ang="37">
                <a:pos x="connsiteX37" y="connsiteY37"/>
              </a:cxn>
              <a:cxn ang="38">
                <a:pos x="connsiteX38" y="connsiteY38"/>
              </a:cxn>
              <a:cxn ang="39">
                <a:pos x="connsiteX39" y="connsiteY39"/>
              </a:cxn>
              <a:cxn ang="40">
                <a:pos x="connsiteX40" y="connsiteY40"/>
              </a:cxn>
              <a:cxn ang="41">
                <a:pos x="connsiteX41" y="connsiteY41"/>
              </a:cxn>
              <a:cxn ang="42">
                <a:pos x="connsiteX42" y="connsiteY42"/>
              </a:cxn>
              <a:cxn ang="43">
                <a:pos x="connsiteX43" y="connsiteY43"/>
              </a:cxn>
              <a:cxn ang="44">
                <a:pos x="connsiteX44" y="connsiteY44"/>
              </a:cxn>
              <a:cxn ang="45">
                <a:pos x="connsiteX45" y="connsiteY45"/>
              </a:cxn>
              <a:cxn ang="46">
                <a:pos x="connsiteX46" y="connsiteY46"/>
              </a:cxn>
              <a:cxn ang="47">
                <a:pos x="connsiteX47" y="connsiteY47"/>
              </a:cxn>
              <a:cxn ang="48">
                <a:pos x="connsiteX48" y="connsiteY48"/>
              </a:cxn>
              <a:cxn ang="49">
                <a:pos x="connsiteX49" y="connsiteY49"/>
              </a:cxn>
              <a:cxn ang="50">
                <a:pos x="connsiteX50" y="connsiteY50"/>
              </a:cxn>
              <a:cxn ang="51">
                <a:pos x="connsiteX51" y="connsiteY51"/>
              </a:cxn>
              <a:cxn ang="52">
                <a:pos x="connsiteX52" y="connsiteY52"/>
              </a:cxn>
              <a:cxn ang="53">
                <a:pos x="connsiteX53" y="connsiteY53"/>
              </a:cxn>
              <a:cxn ang="54">
                <a:pos x="connsiteX54" y="connsiteY54"/>
              </a:cxn>
              <a:cxn ang="55">
                <a:pos x="connsiteX55" y="connsiteY55"/>
              </a:cxn>
              <a:cxn ang="56">
                <a:pos x="connsiteX56" y="connsiteY56"/>
              </a:cxn>
              <a:cxn ang="57">
                <a:pos x="connsiteX57" y="connsiteY57"/>
              </a:cxn>
              <a:cxn ang="58">
                <a:pos x="connsiteX58" y="connsiteY58"/>
              </a:cxn>
              <a:cxn ang="59">
                <a:pos x="connsiteX59" y="connsiteY59"/>
              </a:cxn>
              <a:cxn ang="60">
                <a:pos x="connsiteX60" y="connsiteY60"/>
              </a:cxn>
              <a:cxn ang="61">
                <a:pos x="connsiteX61" y="connsiteY61"/>
              </a:cxn>
              <a:cxn ang="62">
                <a:pos x="connsiteX62" y="connsiteY62"/>
              </a:cxn>
              <a:cxn ang="63">
                <a:pos x="connsiteX63" y="connsiteY63"/>
              </a:cxn>
              <a:cxn ang="64">
                <a:pos x="connsiteX64" y="connsiteY64"/>
              </a:cxn>
              <a:cxn ang="65">
                <a:pos x="connsiteX65" y="connsiteY65"/>
              </a:cxn>
              <a:cxn ang="66">
                <a:pos x="connsiteX66" y="connsiteY66"/>
              </a:cxn>
              <a:cxn ang="67">
                <a:pos x="connsiteX67" y="connsiteY67"/>
              </a:cxn>
              <a:cxn ang="68">
                <a:pos x="connsiteX68" y="connsiteY68"/>
              </a:cxn>
              <a:cxn ang="69">
                <a:pos x="connsiteX69" y="connsiteY69"/>
              </a:cxn>
              <a:cxn ang="70">
                <a:pos x="connsiteX70" y="connsiteY70"/>
              </a:cxn>
              <a:cxn ang="71">
                <a:pos x="connsiteX71" y="connsiteY71"/>
              </a:cxn>
              <a:cxn ang="72">
                <a:pos x="connsiteX72" y="connsiteY72"/>
              </a:cxn>
            </a:cxnLst>
            <a:rect l="l" t="t" r="r" b="b"/>
            <a:pathLst>
              <a:path w="8723376" h="1330452">
                <a:moveTo>
                  <a:pt x="8719058" y="571500"/>
                </a:moveTo>
                <a:lnTo>
                  <a:pt x="8719058" y="571500"/>
                </a:lnTo>
                <a:lnTo>
                  <a:pt x="8638286" y="604901"/>
                </a:lnTo>
                <a:lnTo>
                  <a:pt x="8557388" y="636142"/>
                </a:lnTo>
                <a:lnTo>
                  <a:pt x="8472170" y="665226"/>
                </a:lnTo>
                <a:lnTo>
                  <a:pt x="8384921" y="692022"/>
                </a:lnTo>
                <a:lnTo>
                  <a:pt x="8295513" y="718820"/>
                </a:lnTo>
                <a:lnTo>
                  <a:pt x="8201787" y="743331"/>
                </a:lnTo>
                <a:lnTo>
                  <a:pt x="8106029" y="763397"/>
                </a:lnTo>
                <a:lnTo>
                  <a:pt x="8005953" y="783590"/>
                </a:lnTo>
                <a:lnTo>
                  <a:pt x="7901686" y="801370"/>
                </a:lnTo>
                <a:lnTo>
                  <a:pt x="7793101" y="814832"/>
                </a:lnTo>
                <a:lnTo>
                  <a:pt x="7680326" y="828167"/>
                </a:lnTo>
                <a:lnTo>
                  <a:pt x="7563231" y="837057"/>
                </a:lnTo>
                <a:lnTo>
                  <a:pt x="7441946" y="846073"/>
                </a:lnTo>
                <a:lnTo>
                  <a:pt x="7314184" y="850519"/>
                </a:lnTo>
                <a:lnTo>
                  <a:pt x="7182231" y="850519"/>
                </a:lnTo>
                <a:lnTo>
                  <a:pt x="7043801" y="848233"/>
                </a:lnTo>
                <a:lnTo>
                  <a:pt x="6899148" y="843788"/>
                </a:lnTo>
                <a:lnTo>
                  <a:pt x="6750050" y="837057"/>
                </a:lnTo>
                <a:lnTo>
                  <a:pt x="6594729" y="826008"/>
                </a:lnTo>
                <a:lnTo>
                  <a:pt x="6430772" y="810387"/>
                </a:lnTo>
                <a:lnTo>
                  <a:pt x="6260465" y="792480"/>
                </a:lnTo>
                <a:lnTo>
                  <a:pt x="6083808" y="770128"/>
                </a:lnTo>
                <a:lnTo>
                  <a:pt x="5900674" y="745617"/>
                </a:lnTo>
                <a:lnTo>
                  <a:pt x="5709158" y="716534"/>
                </a:lnTo>
                <a:lnTo>
                  <a:pt x="5509006" y="683133"/>
                </a:lnTo>
                <a:lnTo>
                  <a:pt x="5302631" y="645160"/>
                </a:lnTo>
                <a:lnTo>
                  <a:pt x="5085461" y="602742"/>
                </a:lnTo>
                <a:lnTo>
                  <a:pt x="4861941" y="558038"/>
                </a:lnTo>
                <a:lnTo>
                  <a:pt x="4627753" y="506730"/>
                </a:lnTo>
                <a:lnTo>
                  <a:pt x="4387215" y="453136"/>
                </a:lnTo>
                <a:lnTo>
                  <a:pt x="4136008" y="395097"/>
                </a:lnTo>
                <a:lnTo>
                  <a:pt x="3874262" y="330327"/>
                </a:lnTo>
                <a:lnTo>
                  <a:pt x="3874262" y="330327"/>
                </a:lnTo>
                <a:lnTo>
                  <a:pt x="3614547" y="267842"/>
                </a:lnTo>
                <a:lnTo>
                  <a:pt x="3363341" y="214249"/>
                </a:lnTo>
                <a:lnTo>
                  <a:pt x="3122803" y="165227"/>
                </a:lnTo>
                <a:lnTo>
                  <a:pt x="2892933" y="124968"/>
                </a:lnTo>
                <a:lnTo>
                  <a:pt x="2673603" y="91567"/>
                </a:lnTo>
                <a:lnTo>
                  <a:pt x="2462911" y="62484"/>
                </a:lnTo>
                <a:lnTo>
                  <a:pt x="2262759" y="40132"/>
                </a:lnTo>
                <a:lnTo>
                  <a:pt x="2073401" y="22352"/>
                </a:lnTo>
                <a:lnTo>
                  <a:pt x="1890268" y="11176"/>
                </a:lnTo>
                <a:lnTo>
                  <a:pt x="1719960" y="2286"/>
                </a:lnTo>
                <a:lnTo>
                  <a:pt x="1556130" y="0"/>
                </a:lnTo>
                <a:lnTo>
                  <a:pt x="1402842" y="0"/>
                </a:lnTo>
                <a:lnTo>
                  <a:pt x="1258062" y="4445"/>
                </a:lnTo>
                <a:lnTo>
                  <a:pt x="1121791" y="11176"/>
                </a:lnTo>
                <a:lnTo>
                  <a:pt x="994092" y="22352"/>
                </a:lnTo>
                <a:lnTo>
                  <a:pt x="874890" y="33528"/>
                </a:lnTo>
                <a:lnTo>
                  <a:pt x="762076" y="49149"/>
                </a:lnTo>
                <a:lnTo>
                  <a:pt x="659892" y="64770"/>
                </a:lnTo>
                <a:lnTo>
                  <a:pt x="564108" y="82550"/>
                </a:lnTo>
                <a:lnTo>
                  <a:pt x="478955" y="102742"/>
                </a:lnTo>
                <a:lnTo>
                  <a:pt x="398068" y="120522"/>
                </a:lnTo>
                <a:lnTo>
                  <a:pt x="327812" y="140589"/>
                </a:lnTo>
                <a:lnTo>
                  <a:pt x="263956" y="160782"/>
                </a:lnTo>
                <a:lnTo>
                  <a:pt x="206489" y="178561"/>
                </a:lnTo>
                <a:lnTo>
                  <a:pt x="157518" y="196469"/>
                </a:lnTo>
                <a:lnTo>
                  <a:pt x="114947" y="214249"/>
                </a:lnTo>
                <a:lnTo>
                  <a:pt x="51092" y="241046"/>
                </a:lnTo>
                <a:lnTo>
                  <a:pt x="12776" y="261239"/>
                </a:lnTo>
                <a:lnTo>
                  <a:pt x="0" y="267842"/>
                </a:lnTo>
                <a:lnTo>
                  <a:pt x="0" y="1330452"/>
                </a:lnTo>
                <a:lnTo>
                  <a:pt x="8719058" y="1330452"/>
                </a:lnTo>
                <a:lnTo>
                  <a:pt x="8719058" y="1330452"/>
                </a:lnTo>
                <a:lnTo>
                  <a:pt x="8723376" y="1323721"/>
                </a:lnTo>
                <a:lnTo>
                  <a:pt x="8723376" y="1323721"/>
                </a:lnTo>
                <a:lnTo>
                  <a:pt x="8723376" y="569214"/>
                </a:lnTo>
                <a:lnTo>
                  <a:pt x="8723376" y="569214"/>
                </a:lnTo>
                <a:lnTo>
                  <a:pt x="8719058" y="571500"/>
                </a:lnTo>
                <a:lnTo>
                  <a:pt x="8719058" y="5715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99500" cy="3962400"/>
          </a:xfrm>
          <a:prstGeom prst="rect">
            <a:avLst/>
          </a:prstGeom>
          <a:noFill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7000" y="4546600"/>
            <a:ext cx="8890000" cy="21844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403600" y="609600"/>
            <a:ext cx="2324100" cy="558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4400"/>
              </a:lnSpc>
              <a:tabLst/>
            </a:pPr>
            <a:r>
              <a:rPr lang="en-US" altLang="zh-CN" sz="4404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Data</a:t>
            </a:r>
            <a:r>
              <a:rPr lang="en-US" altLang="zh-CN" sz="4404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404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</a:rPr>
              <a:t>Lake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8712200" y="6413500"/>
            <a:ext cx="635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996" dirty="0">
                <a:solidFill>
                  <a:srgbClr val="073E87"/>
                </a:solidFill>
                <a:latin typeface="Arial" pitchFamily="18" charset="0"/>
                <a:cs typeface="Arial" pitchFamily="18" charset="0"/>
              </a:rPr>
              <a:t>9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673100" y="6108700"/>
            <a:ext cx="5105400" cy="139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1056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https://www.digitalnewsasia.com/business/forget-data-warehousing-its-data-lakes-now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416</Words>
  <Application>Microsoft Macintosh PowerPoint</Application>
  <PresentationFormat>Apresentação na tela (4:3)</PresentationFormat>
  <Paragraphs>93</Paragraphs>
  <Slides>22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8" baseType="lpstr">
      <vt:lpstr>Arial Unicode MS</vt:lpstr>
      <vt:lpstr>Heiti SC</vt:lpstr>
      <vt:lpstr>Arial</vt:lpstr>
      <vt:lpstr>Calibri</vt:lpstr>
      <vt:lpstr>Times New Roman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Joao Pedro Albino</cp:lastModifiedBy>
  <cp:revision>4</cp:revision>
  <dcterms:created xsi:type="dcterms:W3CDTF">2006-08-16T00:00:00Z</dcterms:created>
  <dcterms:modified xsi:type="dcterms:W3CDTF">2020-04-11T18:14:09Z</dcterms:modified>
</cp:coreProperties>
</file>

<file path=docProps/thumbnail.jpeg>
</file>